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 id="2147483662" r:id="rId2"/>
  </p:sldMasterIdLst>
  <p:notesMasterIdLst>
    <p:notesMasterId r:id="rId24"/>
  </p:notesMasterIdLst>
  <p:sldIdLst>
    <p:sldId id="257" r:id="rId3"/>
    <p:sldId id="276" r:id="rId4"/>
    <p:sldId id="259" r:id="rId5"/>
    <p:sldId id="256" r:id="rId6"/>
    <p:sldId id="268" r:id="rId7"/>
    <p:sldId id="269" r:id="rId8"/>
    <p:sldId id="273" r:id="rId9"/>
    <p:sldId id="272" r:id="rId10"/>
    <p:sldId id="262" r:id="rId11"/>
    <p:sldId id="263" r:id="rId12"/>
    <p:sldId id="264" r:id="rId13"/>
    <p:sldId id="265" r:id="rId14"/>
    <p:sldId id="266" r:id="rId15"/>
    <p:sldId id="274" r:id="rId16"/>
    <p:sldId id="275" r:id="rId17"/>
    <p:sldId id="277" r:id="rId18"/>
    <p:sldId id="278" r:id="rId19"/>
    <p:sldId id="279" r:id="rId20"/>
    <p:sldId id="280" r:id="rId21"/>
    <p:sldId id="281" r:id="rId22"/>
    <p:sldId id="267" r:id="rId23"/>
  </p:sldIdLst>
  <p:sldSz cx="10691813" cy="7559675"/>
  <p:notesSz cx="7559675" cy="10691813"/>
  <p:embeddedFontLst>
    <p:embeddedFont>
      <p:font typeface="Calibri" panose="020F0502020204030204" pitchFamily="34" charset="0"/>
      <p:regular r:id="rId25"/>
      <p:bold r:id="rId26"/>
      <p:italic r:id="rId27"/>
      <p:boldItalic r:id="rId28"/>
    </p:embeddedFont>
    <p:embeddedFont>
      <p:font typeface="Prompt" panose="020B0604020202020204" charset="-34"/>
      <p:regular r:id="rId29"/>
      <p:bold r:id="rId30"/>
      <p:italic r:id="rId31"/>
      <p:boldItalic r:id="rId32"/>
    </p:embeddedFont>
    <p:embeddedFont>
      <p:font typeface="Prompt SemiBold" panose="00000700000000000000" charset="-34"/>
      <p:regular r:id="rId33"/>
      <p:bold r:id="rId34"/>
      <p:italic r:id="rId35"/>
      <p:boldItalic r:id="rId36"/>
    </p:embeddedFont>
    <p:embeddedFont>
      <p:font typeface="Raleway" panose="020B0604020202020204" charset="0"/>
      <p:regular r:id="rId37"/>
      <p:bold r:id="rId38"/>
      <p:italic r:id="rId39"/>
      <p:boldItalic r:id="rId40"/>
    </p:embeddedFont>
    <p:embeddedFont>
      <p:font typeface="Raleway ExtraBold" panose="020B0604020202020204" charset="0"/>
      <p:bold r:id="rId41"/>
      <p:boldItalic r:id="rId4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381" userDrawn="1">
          <p15:clr>
            <a:srgbClr val="A4A3A4"/>
          </p15:clr>
        </p15:guide>
        <p15:guide id="2" pos="336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948A54"/>
    <a:srgbClr val="5974B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17" autoAdjust="0"/>
    <p:restoredTop sz="95455" autoAdjust="0"/>
  </p:normalViewPr>
  <p:slideViewPr>
    <p:cSldViewPr snapToGrid="0">
      <p:cViewPr varScale="1">
        <p:scale>
          <a:sx n="99" d="100"/>
          <a:sy n="99" d="100"/>
        </p:scale>
        <p:origin x="1500" y="84"/>
      </p:cViewPr>
      <p:guideLst>
        <p:guide orient="horz" pos="2381"/>
        <p:guide pos="336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2.fntdata"/><Relationship Id="rId39" Type="http://schemas.openxmlformats.org/officeDocument/2006/relationships/font" Target="fonts/font15.fntdata"/><Relationship Id="rId21" Type="http://schemas.openxmlformats.org/officeDocument/2006/relationships/slide" Target="slides/slide19.xml"/><Relationship Id="rId34" Type="http://schemas.openxmlformats.org/officeDocument/2006/relationships/font" Target="fonts/font10.fntdata"/><Relationship Id="rId42" Type="http://schemas.openxmlformats.org/officeDocument/2006/relationships/font" Target="fonts/font18.fntdata"/><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font" Target="fonts/font13.fntdata"/><Relationship Id="rId40" Type="http://schemas.openxmlformats.org/officeDocument/2006/relationships/font" Target="fonts/font16.fntdata"/><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4.fntdata"/><Relationship Id="rId36" Type="http://schemas.openxmlformats.org/officeDocument/2006/relationships/font" Target="fonts/font12.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7.fntdata"/><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font" Target="fonts/font11.fntdata"/><Relationship Id="rId43"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font" Target="fonts/font14.fntdata"/><Relationship Id="rId46"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font" Target="fonts/font1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004515" y="685800"/>
            <a:ext cx="48495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bbc.com/education/clips/zv4fgk7"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bbc.com/education/clips/zv4fgk7"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bbc.com/education/clips/zv4fgk7"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bbc.com/education/clips/zv4fgk7"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4c6af311c4_0_9: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3" name="Google Shape;63;g4c6af311c4_0_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normAutofit/>
          </a:bodyPr>
          <a:lstStyle/>
          <a:p>
            <a:r>
              <a:rPr lang="en-GB" dirty="0"/>
              <a:t>Source of images</a:t>
            </a:r>
          </a:p>
          <a:p>
            <a:r>
              <a:rPr lang="en-GB" dirty="0"/>
              <a:t>Balloons: http://theduanewells.com/wp-content/uploads/2017/10/Hot-Air-Balloon-1.jpeg</a:t>
            </a:r>
          </a:p>
          <a:p>
            <a:r>
              <a:rPr lang="en-GB" dirty="0"/>
              <a:t>Boat: http://www.berrittinc.com/wp-content/uploads/2013/04/Stopped_Fotolia.jpg</a:t>
            </a:r>
          </a:p>
          <a:p>
            <a:r>
              <a:rPr lang="en-GB" dirty="0"/>
              <a:t>Birds: https://celebrateurbanbirds.org/wp-content/uploads/2013/03/113.-Lauren-Simkin_Erin_NY1-300x225.jpg</a:t>
            </a:r>
          </a:p>
          <a:p>
            <a:r>
              <a:rPr lang="en-GB" dirty="0"/>
              <a:t>Alone</a:t>
            </a:r>
            <a:r>
              <a:rPr lang="en-GB" baseline="0" dirty="0"/>
              <a:t> on a mountain: https://ak5.picdn.net/shutterstock/videos/28385035/thumb/1.jpg?i10c=img.resize(height:160)</a:t>
            </a:r>
            <a:endParaRPr lang="en-GB" dirty="0"/>
          </a:p>
          <a:p>
            <a:endParaRPr lang="en-GB" dirty="0"/>
          </a:p>
          <a:p>
            <a:endParaRPr lang="en-GB" dirty="0"/>
          </a:p>
        </p:txBody>
      </p:sp>
      <p:sp>
        <p:nvSpPr>
          <p:cNvPr id="4" name="Slide Number Placeholder 3"/>
          <p:cNvSpPr>
            <a:spLocks noGrp="1"/>
          </p:cNvSpPr>
          <p:nvPr>
            <p:ph type="sldNum" sz="quarter" idx="10"/>
          </p:nvPr>
        </p:nvSpPr>
        <p:spPr/>
        <p:txBody>
          <a:bodyPr/>
          <a:lstStyle/>
          <a:p>
            <a:fld id="{640E1B14-2777-433E-9294-ABA761EB5A67}" type="slidenum">
              <a:rPr lang="en-GB" smtClean="0"/>
              <a:pPr/>
              <a:t>14</a:t>
            </a:fld>
            <a:endParaRPr lang="en-GB" dirty="0"/>
          </a:p>
        </p:txBody>
      </p:sp>
    </p:spTree>
    <p:extLst>
      <p:ext uri="{BB962C8B-B14F-4D97-AF65-F5344CB8AC3E}">
        <p14:creationId xmlns:p14="http://schemas.microsoft.com/office/powerpoint/2010/main" val="19100044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normAutofit/>
          </a:bodyPr>
          <a:lstStyle/>
          <a:p>
            <a:r>
              <a:rPr lang="en-GB" dirty="0"/>
              <a:t>Source of images</a:t>
            </a:r>
          </a:p>
          <a:p>
            <a:r>
              <a:rPr lang="en-GB" dirty="0"/>
              <a:t>Balloons: http://theduanewells.com/wp-content/uploads/2017/10/Hot-Air-Balloon-1.jpeg</a:t>
            </a:r>
          </a:p>
          <a:p>
            <a:r>
              <a:rPr lang="en-GB" dirty="0"/>
              <a:t>Boat: http://www.berrittinc.com/wp-content/uploads/2013/04/Stopped_Fotolia.jpg</a:t>
            </a:r>
          </a:p>
          <a:p>
            <a:r>
              <a:rPr lang="en-GB" dirty="0"/>
              <a:t>Birds: https://celebrateurbanbirds.org/wp-content/uploads/2013/03/113.-Lauren-Simkin_Erin_NY1-300x225.jpg</a:t>
            </a:r>
          </a:p>
          <a:p>
            <a:r>
              <a:rPr lang="en-GB" dirty="0"/>
              <a:t>Alone</a:t>
            </a:r>
            <a:r>
              <a:rPr lang="en-GB" baseline="0" dirty="0"/>
              <a:t> on a mountain: https://ak5.picdn.net/shutterstock/videos/28385035/thumb/1.jpg?i10c=img.resize(height:160)</a:t>
            </a:r>
            <a:endParaRPr lang="en-GB" dirty="0"/>
          </a:p>
          <a:p>
            <a:endParaRPr lang="en-GB" dirty="0"/>
          </a:p>
          <a:p>
            <a:endParaRPr lang="en-GB" dirty="0"/>
          </a:p>
        </p:txBody>
      </p:sp>
      <p:sp>
        <p:nvSpPr>
          <p:cNvPr id="4" name="Slide Number Placeholder 3"/>
          <p:cNvSpPr>
            <a:spLocks noGrp="1"/>
          </p:cNvSpPr>
          <p:nvPr>
            <p:ph type="sldNum" sz="quarter" idx="10"/>
          </p:nvPr>
        </p:nvSpPr>
        <p:spPr/>
        <p:txBody>
          <a:bodyPr/>
          <a:lstStyle/>
          <a:p>
            <a:fld id="{640E1B14-2777-433E-9294-ABA761EB5A67}" type="slidenum">
              <a:rPr lang="en-GB" smtClean="0"/>
              <a:pPr/>
              <a:t>15</a:t>
            </a:fld>
            <a:endParaRPr lang="en-GB" dirty="0"/>
          </a:p>
        </p:txBody>
      </p:sp>
    </p:spTree>
    <p:extLst>
      <p:ext uri="{BB962C8B-B14F-4D97-AF65-F5344CB8AC3E}">
        <p14:creationId xmlns:p14="http://schemas.microsoft.com/office/powerpoint/2010/main" val="161573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normAutofit/>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GB" dirty="0"/>
              <a:t>Link: </a:t>
            </a:r>
            <a:r>
              <a:rPr lang="en-GB" sz="1100" b="0" i="0" u="sng" strike="noStrike" kern="1200" cap="none" dirty="0">
                <a:solidFill>
                  <a:schemeClr val="tx1"/>
                </a:solidFill>
                <a:latin typeface="Arial"/>
                <a:ea typeface="Arial"/>
                <a:cs typeface="Arial"/>
                <a:sym typeface="Arial"/>
                <a:hlinkClick r:id="rId3"/>
              </a:rPr>
              <a:t>https://www.bbc.com/education/clips/zv4fgk7</a:t>
            </a:r>
            <a:endParaRPr lang="en-GB" sz="1100" b="0" i="0" u="none" strike="noStrike" kern="1200" cap="none" dirty="0">
              <a:solidFill>
                <a:schemeClr val="tx1"/>
              </a:solidFill>
              <a:latin typeface="Arial"/>
              <a:ea typeface="Arial"/>
              <a:cs typeface="Arial"/>
              <a:sym typeface="Arial"/>
            </a:endParaRPr>
          </a:p>
          <a:p>
            <a:endParaRPr lang="en-GB" dirty="0"/>
          </a:p>
          <a:p>
            <a:endParaRPr lang="en-GB" dirty="0"/>
          </a:p>
        </p:txBody>
      </p:sp>
      <p:sp>
        <p:nvSpPr>
          <p:cNvPr id="4" name="Slide Number Placeholder 3"/>
          <p:cNvSpPr>
            <a:spLocks noGrp="1"/>
          </p:cNvSpPr>
          <p:nvPr>
            <p:ph type="sldNum" sz="quarter" idx="10"/>
          </p:nvPr>
        </p:nvSpPr>
        <p:spPr/>
        <p:txBody>
          <a:bodyPr/>
          <a:lstStyle/>
          <a:p>
            <a:fld id="{640E1B14-2777-433E-9294-ABA761EB5A67}" type="slidenum">
              <a:rPr lang="en-GB" smtClean="0"/>
              <a:pPr/>
              <a:t>16</a:t>
            </a:fld>
            <a:endParaRPr lang="en-GB" dirty="0"/>
          </a:p>
        </p:txBody>
      </p:sp>
    </p:spTree>
    <p:extLst>
      <p:ext uri="{BB962C8B-B14F-4D97-AF65-F5344CB8AC3E}">
        <p14:creationId xmlns:p14="http://schemas.microsoft.com/office/powerpoint/2010/main" val="12984672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normAutofit/>
          </a:bodyPr>
          <a:lstStyle/>
          <a:p>
            <a:endParaRPr lang="en-GB" dirty="0"/>
          </a:p>
          <a:p>
            <a:endParaRPr lang="en-GB" dirty="0"/>
          </a:p>
        </p:txBody>
      </p:sp>
      <p:sp>
        <p:nvSpPr>
          <p:cNvPr id="4" name="Slide Number Placeholder 3"/>
          <p:cNvSpPr>
            <a:spLocks noGrp="1"/>
          </p:cNvSpPr>
          <p:nvPr>
            <p:ph type="sldNum" sz="quarter" idx="10"/>
          </p:nvPr>
        </p:nvSpPr>
        <p:spPr/>
        <p:txBody>
          <a:bodyPr/>
          <a:lstStyle/>
          <a:p>
            <a:fld id="{640E1B14-2777-433E-9294-ABA761EB5A67}" type="slidenum">
              <a:rPr lang="en-GB" smtClean="0"/>
              <a:pPr/>
              <a:t>17</a:t>
            </a:fld>
            <a:endParaRPr lang="en-GB" dirty="0"/>
          </a:p>
        </p:txBody>
      </p:sp>
    </p:spTree>
    <p:extLst>
      <p:ext uri="{BB962C8B-B14F-4D97-AF65-F5344CB8AC3E}">
        <p14:creationId xmlns:p14="http://schemas.microsoft.com/office/powerpoint/2010/main" val="14266064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normAutofit/>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GB" dirty="0"/>
              <a:t>Link: </a:t>
            </a:r>
            <a:r>
              <a:rPr lang="en-GB" sz="1100" b="0" i="0" u="sng" strike="noStrike" kern="1200" cap="none" dirty="0">
                <a:solidFill>
                  <a:schemeClr val="tx1"/>
                </a:solidFill>
                <a:latin typeface="Arial"/>
                <a:ea typeface="Arial"/>
                <a:cs typeface="Arial"/>
                <a:sym typeface="Arial"/>
                <a:hlinkClick r:id="rId3"/>
              </a:rPr>
              <a:t>https://www.bbc.com/education/clips/zv4fgk7</a:t>
            </a:r>
            <a:endParaRPr lang="en-GB" sz="1100" b="0" i="0" u="none" strike="noStrike" kern="1200" cap="none" dirty="0">
              <a:solidFill>
                <a:schemeClr val="tx1"/>
              </a:solidFill>
              <a:latin typeface="Arial"/>
              <a:ea typeface="Arial"/>
              <a:cs typeface="Arial"/>
              <a:sym typeface="Arial"/>
            </a:endParaRPr>
          </a:p>
          <a:p>
            <a:endParaRPr lang="en-GB" dirty="0"/>
          </a:p>
          <a:p>
            <a:endParaRPr lang="en-GB" dirty="0"/>
          </a:p>
        </p:txBody>
      </p:sp>
      <p:sp>
        <p:nvSpPr>
          <p:cNvPr id="4" name="Slide Number Placeholder 3"/>
          <p:cNvSpPr>
            <a:spLocks noGrp="1"/>
          </p:cNvSpPr>
          <p:nvPr>
            <p:ph type="sldNum" sz="quarter" idx="10"/>
          </p:nvPr>
        </p:nvSpPr>
        <p:spPr/>
        <p:txBody>
          <a:bodyPr/>
          <a:lstStyle/>
          <a:p>
            <a:fld id="{640E1B14-2777-433E-9294-ABA761EB5A67}" type="slidenum">
              <a:rPr lang="en-GB" smtClean="0"/>
              <a:pPr/>
              <a:t>18</a:t>
            </a:fld>
            <a:endParaRPr lang="en-GB" dirty="0"/>
          </a:p>
        </p:txBody>
      </p:sp>
    </p:spTree>
    <p:extLst>
      <p:ext uri="{BB962C8B-B14F-4D97-AF65-F5344CB8AC3E}">
        <p14:creationId xmlns:p14="http://schemas.microsoft.com/office/powerpoint/2010/main" val="40928243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normAutofit/>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GB" dirty="0"/>
              <a:t>Link: </a:t>
            </a:r>
            <a:r>
              <a:rPr lang="en-GB" sz="1100" b="0" i="0" u="sng" strike="noStrike" kern="1200" cap="none" dirty="0">
                <a:solidFill>
                  <a:schemeClr val="tx1"/>
                </a:solidFill>
                <a:latin typeface="Arial"/>
                <a:ea typeface="Arial"/>
                <a:cs typeface="Arial"/>
                <a:sym typeface="Arial"/>
                <a:hlinkClick r:id="rId3"/>
              </a:rPr>
              <a:t>https://www.bbc.com/education/clips/zv4fgk7</a:t>
            </a:r>
            <a:endParaRPr lang="en-GB" sz="1100" b="0" i="0" u="none" strike="noStrike" kern="1200" cap="none" dirty="0">
              <a:solidFill>
                <a:schemeClr val="tx1"/>
              </a:solidFill>
              <a:latin typeface="Arial"/>
              <a:ea typeface="Arial"/>
              <a:cs typeface="Arial"/>
              <a:sym typeface="Arial"/>
            </a:endParaRPr>
          </a:p>
          <a:p>
            <a:endParaRPr lang="en-GB" dirty="0"/>
          </a:p>
          <a:p>
            <a:endParaRPr lang="en-GB" dirty="0"/>
          </a:p>
        </p:txBody>
      </p:sp>
      <p:sp>
        <p:nvSpPr>
          <p:cNvPr id="4" name="Slide Number Placeholder 3"/>
          <p:cNvSpPr>
            <a:spLocks noGrp="1"/>
          </p:cNvSpPr>
          <p:nvPr>
            <p:ph type="sldNum" sz="quarter" idx="10"/>
          </p:nvPr>
        </p:nvSpPr>
        <p:spPr/>
        <p:txBody>
          <a:bodyPr/>
          <a:lstStyle/>
          <a:p>
            <a:fld id="{640E1B14-2777-433E-9294-ABA761EB5A67}" type="slidenum">
              <a:rPr lang="en-GB" smtClean="0"/>
              <a:pPr/>
              <a:t>19</a:t>
            </a:fld>
            <a:endParaRPr lang="en-GB" dirty="0"/>
          </a:p>
        </p:txBody>
      </p:sp>
    </p:spTree>
    <p:extLst>
      <p:ext uri="{BB962C8B-B14F-4D97-AF65-F5344CB8AC3E}">
        <p14:creationId xmlns:p14="http://schemas.microsoft.com/office/powerpoint/2010/main" val="13296282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normAutofit/>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GB" dirty="0"/>
              <a:t>Link: </a:t>
            </a:r>
            <a:r>
              <a:rPr lang="en-GB" sz="1100" b="0" i="0" u="sng" strike="noStrike" kern="1200" cap="none" dirty="0">
                <a:solidFill>
                  <a:schemeClr val="tx1"/>
                </a:solidFill>
                <a:latin typeface="Arial"/>
                <a:ea typeface="Arial"/>
                <a:cs typeface="Arial"/>
                <a:sym typeface="Arial"/>
                <a:hlinkClick r:id="rId3"/>
              </a:rPr>
              <a:t>https://www.bbc.com/education/clips/zv4fgk7</a:t>
            </a:r>
            <a:endParaRPr lang="en-GB" sz="1100" b="0" i="0" u="none" strike="noStrike" kern="1200" cap="none" dirty="0">
              <a:solidFill>
                <a:schemeClr val="tx1"/>
              </a:solidFill>
              <a:latin typeface="Arial"/>
              <a:ea typeface="Arial"/>
              <a:cs typeface="Arial"/>
              <a:sym typeface="Arial"/>
            </a:endParaRPr>
          </a:p>
          <a:p>
            <a:endParaRPr lang="en-GB" dirty="0"/>
          </a:p>
          <a:p>
            <a:endParaRPr lang="en-GB" dirty="0"/>
          </a:p>
        </p:txBody>
      </p:sp>
      <p:sp>
        <p:nvSpPr>
          <p:cNvPr id="4" name="Slide Number Placeholder 3"/>
          <p:cNvSpPr>
            <a:spLocks noGrp="1"/>
          </p:cNvSpPr>
          <p:nvPr>
            <p:ph type="sldNum" sz="quarter" idx="10"/>
          </p:nvPr>
        </p:nvSpPr>
        <p:spPr/>
        <p:txBody>
          <a:bodyPr/>
          <a:lstStyle/>
          <a:p>
            <a:fld id="{640E1B14-2777-433E-9294-ABA761EB5A67}" type="slidenum">
              <a:rPr lang="en-GB" smtClean="0"/>
              <a:pPr/>
              <a:t>20</a:t>
            </a:fld>
            <a:endParaRPr lang="en-GB" dirty="0"/>
          </a:p>
        </p:txBody>
      </p:sp>
    </p:spTree>
    <p:extLst>
      <p:ext uri="{BB962C8B-B14F-4D97-AF65-F5344CB8AC3E}">
        <p14:creationId xmlns:p14="http://schemas.microsoft.com/office/powerpoint/2010/main" val="31287660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4c6af311c4_0_9: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3" name="Google Shape;63;g4c6af311c4_0_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4474172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4c7a48efbc_0_85: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g4c7a48efbc_0_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b="1" dirty="0"/>
              <a:t>Uprooting</a:t>
            </a:r>
            <a:r>
              <a:rPr lang="en-GB" b="1" baseline="0" dirty="0"/>
              <a:t> </a:t>
            </a:r>
            <a:r>
              <a:rPr lang="en-GB" b="1" dirty="0"/>
              <a:t>Image</a:t>
            </a:r>
            <a:r>
              <a:rPr lang="en-GB" dirty="0"/>
              <a:t>: URL: https://cdn-images-1.medium.com/max/1080/1*_ife_M_50q20wInqBEJN0Q.jpeg </a:t>
            </a: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30981724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dirty="0"/>
              <a:t>Image URL: https://cf.ltkcdn.net/genealogy/images/std/204405-546x450-familytree_crop.jpg</a:t>
            </a: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8124513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42932048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GB" dirty="0"/>
              <a:t>Scenario – imagine that no one else</a:t>
            </a:r>
            <a:r>
              <a:rPr lang="en-GB" baseline="0" dirty="0"/>
              <a:t> </a:t>
            </a:r>
            <a:r>
              <a:rPr lang="en-GB" dirty="0"/>
              <a:t>from their Primary school</a:t>
            </a:r>
            <a:r>
              <a:rPr lang="en-GB" baseline="0" dirty="0"/>
              <a:t> has enrolled at this High School.</a:t>
            </a:r>
            <a:endParaRPr lang="en-GB" dirty="0"/>
          </a:p>
          <a:p>
            <a:endParaRPr lang="en-GB" dirty="0"/>
          </a:p>
        </p:txBody>
      </p:sp>
    </p:spTree>
    <p:extLst>
      <p:ext uri="{BB962C8B-B14F-4D97-AF65-F5344CB8AC3E}">
        <p14:creationId xmlns:p14="http://schemas.microsoft.com/office/powerpoint/2010/main" val="6379824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normAutofit/>
          </a:bodyPr>
          <a:lstStyle/>
          <a:p>
            <a:r>
              <a:rPr lang="en-GB" dirty="0"/>
              <a:t>Source of images</a:t>
            </a:r>
          </a:p>
          <a:p>
            <a:r>
              <a:rPr lang="en-GB" dirty="0"/>
              <a:t>Balloons: http://theduanewells.com/wp-content/uploads/2017/10/Hot-Air-Balloon-1.jpeg</a:t>
            </a:r>
          </a:p>
          <a:p>
            <a:r>
              <a:rPr lang="en-GB" dirty="0"/>
              <a:t>Boat: http://www.berrittinc.com/wp-content/uploads/2013/04/Stopped_Fotolia.jpg</a:t>
            </a:r>
          </a:p>
          <a:p>
            <a:r>
              <a:rPr lang="en-GB" dirty="0"/>
              <a:t>Birds: https://celebrateurbanbirds.org/wp-content/uploads/2013/03/113.-Lauren-Simkin_Erin_NY1-300x225.jpg</a:t>
            </a:r>
          </a:p>
          <a:p>
            <a:r>
              <a:rPr lang="en-GB" dirty="0"/>
              <a:t>Alone</a:t>
            </a:r>
            <a:r>
              <a:rPr lang="en-GB" baseline="0" dirty="0"/>
              <a:t> on a mountain: https://ak5.picdn.net/shutterstock/videos/28385035/thumb/1.jpg?i10c=img.resize(height:160)</a:t>
            </a:r>
            <a:endParaRPr lang="en-GB" dirty="0"/>
          </a:p>
          <a:p>
            <a:endParaRPr lang="en-GB" dirty="0"/>
          </a:p>
          <a:p>
            <a:endParaRPr lang="en-GB" dirty="0"/>
          </a:p>
        </p:txBody>
      </p:sp>
      <p:sp>
        <p:nvSpPr>
          <p:cNvPr id="4" name="Slide Number Placeholder 3"/>
          <p:cNvSpPr>
            <a:spLocks noGrp="1"/>
          </p:cNvSpPr>
          <p:nvPr>
            <p:ph type="sldNum" sz="quarter" idx="10"/>
          </p:nvPr>
        </p:nvSpPr>
        <p:spPr/>
        <p:txBody>
          <a:bodyPr/>
          <a:lstStyle/>
          <a:p>
            <a:fld id="{640E1B14-2777-433E-9294-ABA761EB5A67}" type="slidenum">
              <a:rPr lang="en-GB" smtClean="0"/>
              <a:pPr/>
              <a:t>13</a:t>
            </a:fld>
            <a:endParaRPr lang="en-GB" dirty="0"/>
          </a:p>
        </p:txBody>
      </p:sp>
    </p:spTree>
    <p:extLst>
      <p:ext uri="{BB962C8B-B14F-4D97-AF65-F5344CB8AC3E}">
        <p14:creationId xmlns:p14="http://schemas.microsoft.com/office/powerpoint/2010/main" val="11832729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64478" y="1094388"/>
            <a:ext cx="9963000" cy="3016800"/>
          </a:xfrm>
          <a:prstGeom prst="rect">
            <a:avLst/>
          </a:prstGeom>
          <a:noFill/>
          <a:ln>
            <a:noFill/>
          </a:ln>
        </p:spPr>
        <p:txBody>
          <a:bodyPr spcFirstLastPara="1" wrap="square" lIns="116050" tIns="116050" rIns="116050" bIns="116050" anchor="b" anchorCtr="0">
            <a:noAutofit/>
          </a:bodyPr>
          <a:lstStyle>
            <a:lvl1pPr lvl="0" algn="ctr">
              <a:lnSpc>
                <a:spcPct val="100000"/>
              </a:lnSpc>
              <a:spcBef>
                <a:spcPts val="0"/>
              </a:spcBef>
              <a:spcAft>
                <a:spcPts val="0"/>
              </a:spcAft>
              <a:buSzPts val="6600"/>
              <a:buNone/>
              <a:defRPr sz="6600"/>
            </a:lvl1pPr>
            <a:lvl2pPr lvl="1" algn="ctr">
              <a:lnSpc>
                <a:spcPct val="100000"/>
              </a:lnSpc>
              <a:spcBef>
                <a:spcPts val="0"/>
              </a:spcBef>
              <a:spcAft>
                <a:spcPts val="0"/>
              </a:spcAft>
              <a:buSzPts val="6600"/>
              <a:buNone/>
              <a:defRPr sz="6600"/>
            </a:lvl2pPr>
            <a:lvl3pPr lvl="2" algn="ctr">
              <a:lnSpc>
                <a:spcPct val="100000"/>
              </a:lnSpc>
              <a:spcBef>
                <a:spcPts val="0"/>
              </a:spcBef>
              <a:spcAft>
                <a:spcPts val="0"/>
              </a:spcAft>
              <a:buSzPts val="6600"/>
              <a:buNone/>
              <a:defRPr sz="6600"/>
            </a:lvl3pPr>
            <a:lvl4pPr lvl="3" algn="ctr">
              <a:lnSpc>
                <a:spcPct val="100000"/>
              </a:lnSpc>
              <a:spcBef>
                <a:spcPts val="0"/>
              </a:spcBef>
              <a:spcAft>
                <a:spcPts val="0"/>
              </a:spcAft>
              <a:buSzPts val="6600"/>
              <a:buNone/>
              <a:defRPr sz="6600"/>
            </a:lvl4pPr>
            <a:lvl5pPr lvl="4" algn="ctr">
              <a:lnSpc>
                <a:spcPct val="100000"/>
              </a:lnSpc>
              <a:spcBef>
                <a:spcPts val="0"/>
              </a:spcBef>
              <a:spcAft>
                <a:spcPts val="0"/>
              </a:spcAft>
              <a:buSzPts val="6600"/>
              <a:buNone/>
              <a:defRPr sz="6600"/>
            </a:lvl5pPr>
            <a:lvl6pPr lvl="5" algn="ctr">
              <a:lnSpc>
                <a:spcPct val="100000"/>
              </a:lnSpc>
              <a:spcBef>
                <a:spcPts val="0"/>
              </a:spcBef>
              <a:spcAft>
                <a:spcPts val="0"/>
              </a:spcAft>
              <a:buSzPts val="6600"/>
              <a:buNone/>
              <a:defRPr sz="6600"/>
            </a:lvl6pPr>
            <a:lvl7pPr lvl="6" algn="ctr">
              <a:lnSpc>
                <a:spcPct val="100000"/>
              </a:lnSpc>
              <a:spcBef>
                <a:spcPts val="0"/>
              </a:spcBef>
              <a:spcAft>
                <a:spcPts val="0"/>
              </a:spcAft>
              <a:buSzPts val="6600"/>
              <a:buNone/>
              <a:defRPr sz="6600"/>
            </a:lvl7pPr>
            <a:lvl8pPr lvl="7" algn="ctr">
              <a:lnSpc>
                <a:spcPct val="100000"/>
              </a:lnSpc>
              <a:spcBef>
                <a:spcPts val="0"/>
              </a:spcBef>
              <a:spcAft>
                <a:spcPts val="0"/>
              </a:spcAft>
              <a:buSzPts val="6600"/>
              <a:buNone/>
              <a:defRPr sz="6600"/>
            </a:lvl8pPr>
            <a:lvl9pPr lvl="8" algn="ctr">
              <a:lnSpc>
                <a:spcPct val="100000"/>
              </a:lnSpc>
              <a:spcBef>
                <a:spcPts val="0"/>
              </a:spcBef>
              <a:spcAft>
                <a:spcPts val="0"/>
              </a:spcAft>
              <a:buSzPts val="6600"/>
              <a:buNone/>
              <a:defRPr sz="6600"/>
            </a:lvl9pPr>
          </a:lstStyle>
          <a:p>
            <a:endParaRPr/>
          </a:p>
        </p:txBody>
      </p:sp>
      <p:sp>
        <p:nvSpPr>
          <p:cNvPr id="11" name="Google Shape;11;p2"/>
          <p:cNvSpPr txBox="1">
            <a:spLocks noGrp="1"/>
          </p:cNvSpPr>
          <p:nvPr>
            <p:ph type="subTitle" idx="1"/>
          </p:nvPr>
        </p:nvSpPr>
        <p:spPr>
          <a:xfrm>
            <a:off x="364468" y="4165643"/>
            <a:ext cx="9963000" cy="1164900"/>
          </a:xfrm>
          <a:prstGeom prst="rect">
            <a:avLst/>
          </a:prstGeom>
          <a:noFill/>
          <a:ln>
            <a:noFill/>
          </a:ln>
        </p:spPr>
        <p:txBody>
          <a:bodyPr spcFirstLastPara="1" wrap="square" lIns="116050" tIns="116050" rIns="116050" bIns="116050" anchor="t" anchorCtr="0">
            <a:no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12" name="Google Shape;12;p2"/>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BAE56EE-9549-45A0-BBA2-AEB39735062A}" type="datetimeFigureOut">
              <a:rPr lang="en-GB" smtClean="0"/>
              <a:pPr/>
              <a:t>24/03/2020</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F17328E5-24CB-4E61-9CBE-424E1B15B3F2}" type="slidenum">
              <a:rPr lang="en-GB" smtClean="0"/>
              <a:pPr/>
              <a:t>‹#›</a:t>
            </a:fld>
            <a:endParaRPr lang="en-GB" dirty="0"/>
          </a:p>
        </p:txBody>
      </p:sp>
    </p:spTree>
    <p:extLst>
      <p:ext uri="{BB962C8B-B14F-4D97-AF65-F5344CB8AC3E}">
        <p14:creationId xmlns:p14="http://schemas.microsoft.com/office/powerpoint/2010/main" val="31427391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01886" y="2348400"/>
            <a:ext cx="9088041" cy="1620430"/>
          </a:xfrm>
        </p:spPr>
        <p:txBody>
          <a:bodyPr/>
          <a:lstStyle/>
          <a:p>
            <a:r>
              <a:rPr lang="en-US"/>
              <a:t>Click to edit Master title style</a:t>
            </a:r>
            <a:endParaRPr lang="en-GB"/>
          </a:p>
        </p:txBody>
      </p:sp>
      <p:sp>
        <p:nvSpPr>
          <p:cNvPr id="3" name="Subtitle 2"/>
          <p:cNvSpPr>
            <a:spLocks noGrp="1"/>
          </p:cNvSpPr>
          <p:nvPr>
            <p:ph type="subTitle" idx="1"/>
          </p:nvPr>
        </p:nvSpPr>
        <p:spPr>
          <a:xfrm>
            <a:off x="1603772" y="4283816"/>
            <a:ext cx="7484269" cy="1931917"/>
          </a:xfrm>
        </p:spPr>
        <p:txBody>
          <a:bodyPr/>
          <a:lstStyle>
            <a:lvl1pPr marL="0" indent="0" algn="ctr">
              <a:buNone/>
              <a:defRPr>
                <a:solidFill>
                  <a:schemeClr val="tx1">
                    <a:tint val="75000"/>
                  </a:schemeClr>
                </a:solidFill>
              </a:defRPr>
            </a:lvl1pPr>
            <a:lvl2pPr marL="503972" indent="0" algn="ctr">
              <a:buNone/>
              <a:defRPr>
                <a:solidFill>
                  <a:schemeClr val="tx1">
                    <a:tint val="75000"/>
                  </a:schemeClr>
                </a:solidFill>
              </a:defRPr>
            </a:lvl2pPr>
            <a:lvl3pPr marL="1007943" indent="0" algn="ctr">
              <a:buNone/>
              <a:defRPr>
                <a:solidFill>
                  <a:schemeClr val="tx1">
                    <a:tint val="75000"/>
                  </a:schemeClr>
                </a:solidFill>
              </a:defRPr>
            </a:lvl3pPr>
            <a:lvl4pPr marL="1511915" indent="0" algn="ctr">
              <a:buNone/>
              <a:defRPr>
                <a:solidFill>
                  <a:schemeClr val="tx1">
                    <a:tint val="75000"/>
                  </a:schemeClr>
                </a:solidFill>
              </a:defRPr>
            </a:lvl4pPr>
            <a:lvl5pPr marL="2015886" indent="0" algn="ctr">
              <a:buNone/>
              <a:defRPr>
                <a:solidFill>
                  <a:schemeClr val="tx1">
                    <a:tint val="75000"/>
                  </a:schemeClr>
                </a:solidFill>
              </a:defRPr>
            </a:lvl5pPr>
            <a:lvl6pPr marL="2519858" indent="0" algn="ctr">
              <a:buNone/>
              <a:defRPr>
                <a:solidFill>
                  <a:schemeClr val="tx1">
                    <a:tint val="75000"/>
                  </a:schemeClr>
                </a:solidFill>
              </a:defRPr>
            </a:lvl6pPr>
            <a:lvl7pPr marL="3023829" indent="0" algn="ctr">
              <a:buNone/>
              <a:defRPr>
                <a:solidFill>
                  <a:schemeClr val="tx1">
                    <a:tint val="75000"/>
                  </a:schemeClr>
                </a:solidFill>
              </a:defRPr>
            </a:lvl7pPr>
            <a:lvl8pPr marL="3527801" indent="0" algn="ctr">
              <a:buNone/>
              <a:defRPr>
                <a:solidFill>
                  <a:schemeClr val="tx1">
                    <a:tint val="75000"/>
                  </a:schemeClr>
                </a:solidFill>
              </a:defRPr>
            </a:lvl8pPr>
            <a:lvl9pPr marL="4031772"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24/03/2020</a:t>
            </a:fld>
            <a:endParaRPr lang="en-GB" kern="1200" dirty="0">
              <a:solidFill>
                <a:prstClr val="black">
                  <a:tint val="75000"/>
                </a:prstClr>
              </a:solidFill>
              <a:latin typeface="Calibri"/>
              <a:ea typeface="+mn-ea"/>
              <a:cs typeface="+mn-cs"/>
            </a:endParaRPr>
          </a:p>
        </p:txBody>
      </p:sp>
      <p:sp>
        <p:nvSpPr>
          <p:cNvPr id="5" name="Footer Placeholder 4"/>
          <p:cNvSpPr>
            <a:spLocks noGrp="1"/>
          </p:cNvSpPr>
          <p:nvPr>
            <p:ph type="ftr" sz="quarter" idx="11"/>
          </p:nvPr>
        </p:nvSpPr>
        <p:spPr/>
        <p:txBody>
          <a:bodyPr/>
          <a:lstStyle/>
          <a:p>
            <a:pPr defTabSz="1007943">
              <a:buClrTx/>
            </a:pPr>
            <a:endParaRPr lang="en-GB" kern="1200" dirty="0">
              <a:solidFill>
                <a:prstClr val="black">
                  <a:tint val="75000"/>
                </a:prstClr>
              </a:solidFill>
              <a:latin typeface="Calibri"/>
              <a:ea typeface="+mn-ea"/>
              <a:cs typeface="+mn-cs"/>
            </a:endParaRPr>
          </a:p>
        </p:txBody>
      </p:sp>
      <p:sp>
        <p:nvSpPr>
          <p:cNvPr id="6" name="Slide Number Placeholder 5"/>
          <p:cNvSpPr>
            <a:spLocks noGrp="1"/>
          </p:cNvSpPr>
          <p:nvPr>
            <p:ph type="sldNum" sz="quarter" idx="12"/>
          </p:nvPr>
        </p:nvSpPr>
        <p:spPr/>
        <p:txBody>
          <a:body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40814660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24/03/2020</a:t>
            </a:fld>
            <a:endParaRPr lang="en-GB" kern="1200" dirty="0">
              <a:solidFill>
                <a:prstClr val="black">
                  <a:tint val="75000"/>
                </a:prstClr>
              </a:solidFill>
              <a:latin typeface="Calibri"/>
              <a:ea typeface="+mn-ea"/>
              <a:cs typeface="+mn-cs"/>
            </a:endParaRPr>
          </a:p>
        </p:txBody>
      </p:sp>
      <p:sp>
        <p:nvSpPr>
          <p:cNvPr id="5" name="Footer Placeholder 4"/>
          <p:cNvSpPr>
            <a:spLocks noGrp="1"/>
          </p:cNvSpPr>
          <p:nvPr>
            <p:ph type="ftr" sz="quarter" idx="11"/>
          </p:nvPr>
        </p:nvSpPr>
        <p:spPr/>
        <p:txBody>
          <a:bodyPr/>
          <a:lstStyle/>
          <a:p>
            <a:pPr defTabSz="1007943">
              <a:buClrTx/>
            </a:pPr>
            <a:endParaRPr lang="en-GB" kern="1200" dirty="0">
              <a:solidFill>
                <a:prstClr val="black">
                  <a:tint val="75000"/>
                </a:prstClr>
              </a:solidFill>
              <a:latin typeface="Calibri"/>
              <a:ea typeface="+mn-ea"/>
              <a:cs typeface="+mn-cs"/>
            </a:endParaRPr>
          </a:p>
        </p:txBody>
      </p:sp>
      <p:sp>
        <p:nvSpPr>
          <p:cNvPr id="6" name="Slide Number Placeholder 5"/>
          <p:cNvSpPr>
            <a:spLocks noGrp="1"/>
          </p:cNvSpPr>
          <p:nvPr>
            <p:ph type="sldNum" sz="quarter" idx="12"/>
          </p:nvPr>
        </p:nvSpPr>
        <p:spPr/>
        <p:txBody>
          <a:body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655130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4580" y="4857792"/>
            <a:ext cx="9088041" cy="1501435"/>
          </a:xfrm>
        </p:spPr>
        <p:txBody>
          <a:bodyPr anchor="t"/>
          <a:lstStyle>
            <a:lvl1pPr algn="l">
              <a:defRPr sz="4409" b="1" cap="all"/>
            </a:lvl1pPr>
          </a:lstStyle>
          <a:p>
            <a:r>
              <a:rPr lang="en-US"/>
              <a:t>Click to edit Master title style</a:t>
            </a:r>
            <a:endParaRPr lang="en-GB"/>
          </a:p>
        </p:txBody>
      </p:sp>
      <p:sp>
        <p:nvSpPr>
          <p:cNvPr id="3" name="Text Placeholder 2"/>
          <p:cNvSpPr>
            <a:spLocks noGrp="1"/>
          </p:cNvSpPr>
          <p:nvPr>
            <p:ph type="body" idx="1"/>
          </p:nvPr>
        </p:nvSpPr>
        <p:spPr>
          <a:xfrm>
            <a:off x="844580" y="3204114"/>
            <a:ext cx="9088041" cy="1653678"/>
          </a:xfrm>
        </p:spPr>
        <p:txBody>
          <a:bodyPr anchor="b"/>
          <a:lstStyle>
            <a:lvl1pPr marL="0" indent="0">
              <a:buNone/>
              <a:defRPr sz="2205">
                <a:solidFill>
                  <a:schemeClr val="tx1">
                    <a:tint val="75000"/>
                  </a:schemeClr>
                </a:solidFill>
              </a:defRPr>
            </a:lvl1pPr>
            <a:lvl2pPr marL="503972" indent="0">
              <a:buNone/>
              <a:defRPr sz="1984">
                <a:solidFill>
                  <a:schemeClr val="tx1">
                    <a:tint val="75000"/>
                  </a:schemeClr>
                </a:solidFill>
              </a:defRPr>
            </a:lvl2pPr>
            <a:lvl3pPr marL="1007943" indent="0">
              <a:buNone/>
              <a:defRPr sz="1764">
                <a:solidFill>
                  <a:schemeClr val="tx1">
                    <a:tint val="75000"/>
                  </a:schemeClr>
                </a:solidFill>
              </a:defRPr>
            </a:lvl3pPr>
            <a:lvl4pPr marL="1511915" indent="0">
              <a:buNone/>
              <a:defRPr sz="1543">
                <a:solidFill>
                  <a:schemeClr val="tx1">
                    <a:tint val="75000"/>
                  </a:schemeClr>
                </a:solidFill>
              </a:defRPr>
            </a:lvl4pPr>
            <a:lvl5pPr marL="2015886" indent="0">
              <a:buNone/>
              <a:defRPr sz="1543">
                <a:solidFill>
                  <a:schemeClr val="tx1">
                    <a:tint val="75000"/>
                  </a:schemeClr>
                </a:solidFill>
              </a:defRPr>
            </a:lvl5pPr>
            <a:lvl6pPr marL="2519858" indent="0">
              <a:buNone/>
              <a:defRPr sz="1543">
                <a:solidFill>
                  <a:schemeClr val="tx1">
                    <a:tint val="75000"/>
                  </a:schemeClr>
                </a:solidFill>
              </a:defRPr>
            </a:lvl6pPr>
            <a:lvl7pPr marL="3023829" indent="0">
              <a:buNone/>
              <a:defRPr sz="1543">
                <a:solidFill>
                  <a:schemeClr val="tx1">
                    <a:tint val="75000"/>
                  </a:schemeClr>
                </a:solidFill>
              </a:defRPr>
            </a:lvl7pPr>
            <a:lvl8pPr marL="3527801" indent="0">
              <a:buNone/>
              <a:defRPr sz="1543">
                <a:solidFill>
                  <a:schemeClr val="tx1">
                    <a:tint val="75000"/>
                  </a:schemeClr>
                </a:solidFill>
              </a:defRPr>
            </a:lvl8pPr>
            <a:lvl9pPr marL="4031772" indent="0">
              <a:buNone/>
              <a:defRPr sz="154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24/03/2020</a:t>
            </a:fld>
            <a:endParaRPr lang="en-GB" kern="1200" dirty="0">
              <a:solidFill>
                <a:prstClr val="black">
                  <a:tint val="75000"/>
                </a:prstClr>
              </a:solidFill>
              <a:latin typeface="Calibri"/>
              <a:ea typeface="+mn-ea"/>
              <a:cs typeface="+mn-cs"/>
            </a:endParaRPr>
          </a:p>
        </p:txBody>
      </p:sp>
      <p:sp>
        <p:nvSpPr>
          <p:cNvPr id="5" name="Footer Placeholder 4"/>
          <p:cNvSpPr>
            <a:spLocks noGrp="1"/>
          </p:cNvSpPr>
          <p:nvPr>
            <p:ph type="ftr" sz="quarter" idx="11"/>
          </p:nvPr>
        </p:nvSpPr>
        <p:spPr/>
        <p:txBody>
          <a:bodyPr/>
          <a:lstStyle/>
          <a:p>
            <a:pPr defTabSz="1007943">
              <a:buClrTx/>
            </a:pPr>
            <a:endParaRPr lang="en-GB" kern="1200" dirty="0">
              <a:solidFill>
                <a:prstClr val="black">
                  <a:tint val="75000"/>
                </a:prstClr>
              </a:solidFill>
              <a:latin typeface="Calibri"/>
              <a:ea typeface="+mn-ea"/>
              <a:cs typeface="+mn-cs"/>
            </a:endParaRPr>
          </a:p>
        </p:txBody>
      </p:sp>
      <p:sp>
        <p:nvSpPr>
          <p:cNvPr id="6" name="Slide Number Placeholder 5"/>
          <p:cNvSpPr>
            <a:spLocks noGrp="1"/>
          </p:cNvSpPr>
          <p:nvPr>
            <p:ph type="sldNum" sz="quarter" idx="12"/>
          </p:nvPr>
        </p:nvSpPr>
        <p:spPr/>
        <p:txBody>
          <a:body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3481603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534591" y="1763925"/>
            <a:ext cx="4722217" cy="4989036"/>
          </a:xfrm>
        </p:spPr>
        <p:txBody>
          <a:bodyPr/>
          <a:lstStyle>
            <a:lvl1pPr>
              <a:defRPr sz="3086"/>
            </a:lvl1pPr>
            <a:lvl2pPr>
              <a:defRPr sz="2646"/>
            </a:lvl2pPr>
            <a:lvl3pPr>
              <a:defRPr sz="2205"/>
            </a:lvl3pPr>
            <a:lvl4pPr>
              <a:defRPr sz="1984"/>
            </a:lvl4pPr>
            <a:lvl5pPr>
              <a:defRPr sz="1984"/>
            </a:lvl5pPr>
            <a:lvl6pPr>
              <a:defRPr sz="1984"/>
            </a:lvl6pPr>
            <a:lvl7pPr>
              <a:defRPr sz="1984"/>
            </a:lvl7pPr>
            <a:lvl8pPr>
              <a:defRPr sz="1984"/>
            </a:lvl8pPr>
            <a:lvl9pPr>
              <a:defRPr sz="198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5435005" y="1763925"/>
            <a:ext cx="4722217" cy="4989036"/>
          </a:xfrm>
        </p:spPr>
        <p:txBody>
          <a:bodyPr/>
          <a:lstStyle>
            <a:lvl1pPr>
              <a:defRPr sz="3086"/>
            </a:lvl1pPr>
            <a:lvl2pPr>
              <a:defRPr sz="2646"/>
            </a:lvl2pPr>
            <a:lvl3pPr>
              <a:defRPr sz="2205"/>
            </a:lvl3pPr>
            <a:lvl4pPr>
              <a:defRPr sz="1984"/>
            </a:lvl4pPr>
            <a:lvl5pPr>
              <a:defRPr sz="1984"/>
            </a:lvl5pPr>
            <a:lvl6pPr>
              <a:defRPr sz="1984"/>
            </a:lvl6pPr>
            <a:lvl7pPr>
              <a:defRPr sz="1984"/>
            </a:lvl7pPr>
            <a:lvl8pPr>
              <a:defRPr sz="1984"/>
            </a:lvl8pPr>
            <a:lvl9pPr>
              <a:defRPr sz="198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24/03/2020</a:t>
            </a:fld>
            <a:endParaRPr lang="en-GB" kern="1200" dirty="0">
              <a:solidFill>
                <a:prstClr val="black">
                  <a:tint val="75000"/>
                </a:prstClr>
              </a:solidFill>
              <a:latin typeface="Calibri"/>
              <a:ea typeface="+mn-ea"/>
              <a:cs typeface="+mn-cs"/>
            </a:endParaRPr>
          </a:p>
        </p:txBody>
      </p:sp>
      <p:sp>
        <p:nvSpPr>
          <p:cNvPr id="6" name="Footer Placeholder 5"/>
          <p:cNvSpPr>
            <a:spLocks noGrp="1"/>
          </p:cNvSpPr>
          <p:nvPr>
            <p:ph type="ftr" sz="quarter" idx="11"/>
          </p:nvPr>
        </p:nvSpPr>
        <p:spPr/>
        <p:txBody>
          <a:bodyPr/>
          <a:lstStyle/>
          <a:p>
            <a:pPr defTabSz="1007943">
              <a:buClrTx/>
            </a:pPr>
            <a:endParaRPr lang="en-GB" kern="1200" dirty="0">
              <a:solidFill>
                <a:prstClr val="black">
                  <a:tint val="75000"/>
                </a:prstClr>
              </a:solidFill>
              <a:latin typeface="Calibri"/>
              <a:ea typeface="+mn-ea"/>
              <a:cs typeface="+mn-cs"/>
            </a:endParaRPr>
          </a:p>
        </p:txBody>
      </p:sp>
      <p:sp>
        <p:nvSpPr>
          <p:cNvPr id="7" name="Slide Number Placeholder 6"/>
          <p:cNvSpPr>
            <a:spLocks noGrp="1"/>
          </p:cNvSpPr>
          <p:nvPr>
            <p:ph type="sldNum" sz="quarter" idx="12"/>
          </p:nvPr>
        </p:nvSpPr>
        <p:spPr/>
        <p:txBody>
          <a:body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13484662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534591" y="1692178"/>
            <a:ext cx="4724074" cy="705219"/>
          </a:xfrm>
        </p:spPr>
        <p:txBody>
          <a:bodyPr anchor="b"/>
          <a:lstStyle>
            <a:lvl1pPr marL="0" indent="0">
              <a:buNone/>
              <a:defRPr sz="2646" b="1"/>
            </a:lvl1pPr>
            <a:lvl2pPr marL="503972" indent="0">
              <a:buNone/>
              <a:defRPr sz="2205" b="1"/>
            </a:lvl2pPr>
            <a:lvl3pPr marL="1007943" indent="0">
              <a:buNone/>
              <a:defRPr sz="1984" b="1"/>
            </a:lvl3pPr>
            <a:lvl4pPr marL="1511915" indent="0">
              <a:buNone/>
              <a:defRPr sz="1764" b="1"/>
            </a:lvl4pPr>
            <a:lvl5pPr marL="2015886" indent="0">
              <a:buNone/>
              <a:defRPr sz="1764" b="1"/>
            </a:lvl5pPr>
            <a:lvl6pPr marL="2519858" indent="0">
              <a:buNone/>
              <a:defRPr sz="1764" b="1"/>
            </a:lvl6pPr>
            <a:lvl7pPr marL="3023829" indent="0">
              <a:buNone/>
              <a:defRPr sz="1764" b="1"/>
            </a:lvl7pPr>
            <a:lvl8pPr marL="3527801" indent="0">
              <a:buNone/>
              <a:defRPr sz="1764" b="1"/>
            </a:lvl8pPr>
            <a:lvl9pPr marL="4031772" indent="0">
              <a:buNone/>
              <a:defRPr sz="1764" b="1"/>
            </a:lvl9pPr>
          </a:lstStyle>
          <a:p>
            <a:pPr lvl="0"/>
            <a:r>
              <a:rPr lang="en-US"/>
              <a:t>Click to edit Master text styles</a:t>
            </a:r>
          </a:p>
        </p:txBody>
      </p:sp>
      <p:sp>
        <p:nvSpPr>
          <p:cNvPr id="4" name="Content Placeholder 3"/>
          <p:cNvSpPr>
            <a:spLocks noGrp="1"/>
          </p:cNvSpPr>
          <p:nvPr>
            <p:ph sz="half" idx="2"/>
          </p:nvPr>
        </p:nvSpPr>
        <p:spPr>
          <a:xfrm>
            <a:off x="534591" y="2397397"/>
            <a:ext cx="4724074" cy="4355563"/>
          </a:xfrm>
        </p:spPr>
        <p:txBody>
          <a:bodyPr/>
          <a:lstStyle>
            <a:lvl1pPr>
              <a:defRPr sz="2646"/>
            </a:lvl1pPr>
            <a:lvl2pPr>
              <a:defRPr sz="2205"/>
            </a:lvl2pPr>
            <a:lvl3pPr>
              <a:defRPr sz="1984"/>
            </a:lvl3pPr>
            <a:lvl4pPr>
              <a:defRPr sz="1764"/>
            </a:lvl4pPr>
            <a:lvl5pPr>
              <a:defRPr sz="1764"/>
            </a:lvl5pPr>
            <a:lvl6pPr>
              <a:defRPr sz="1764"/>
            </a:lvl6pPr>
            <a:lvl7pPr>
              <a:defRPr sz="1764"/>
            </a:lvl7pPr>
            <a:lvl8pPr>
              <a:defRPr sz="1764"/>
            </a:lvl8pPr>
            <a:lvl9pPr>
              <a:defRPr sz="176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5431293" y="1692178"/>
            <a:ext cx="4725930" cy="705219"/>
          </a:xfrm>
        </p:spPr>
        <p:txBody>
          <a:bodyPr anchor="b"/>
          <a:lstStyle>
            <a:lvl1pPr marL="0" indent="0">
              <a:buNone/>
              <a:defRPr sz="2646" b="1"/>
            </a:lvl1pPr>
            <a:lvl2pPr marL="503972" indent="0">
              <a:buNone/>
              <a:defRPr sz="2205" b="1"/>
            </a:lvl2pPr>
            <a:lvl3pPr marL="1007943" indent="0">
              <a:buNone/>
              <a:defRPr sz="1984" b="1"/>
            </a:lvl3pPr>
            <a:lvl4pPr marL="1511915" indent="0">
              <a:buNone/>
              <a:defRPr sz="1764" b="1"/>
            </a:lvl4pPr>
            <a:lvl5pPr marL="2015886" indent="0">
              <a:buNone/>
              <a:defRPr sz="1764" b="1"/>
            </a:lvl5pPr>
            <a:lvl6pPr marL="2519858" indent="0">
              <a:buNone/>
              <a:defRPr sz="1764" b="1"/>
            </a:lvl6pPr>
            <a:lvl7pPr marL="3023829" indent="0">
              <a:buNone/>
              <a:defRPr sz="1764" b="1"/>
            </a:lvl7pPr>
            <a:lvl8pPr marL="3527801" indent="0">
              <a:buNone/>
              <a:defRPr sz="1764" b="1"/>
            </a:lvl8pPr>
            <a:lvl9pPr marL="4031772" indent="0">
              <a:buNone/>
              <a:defRPr sz="1764" b="1"/>
            </a:lvl9pPr>
          </a:lstStyle>
          <a:p>
            <a:pPr lvl="0"/>
            <a:r>
              <a:rPr lang="en-US"/>
              <a:t>Click to edit Master text styles</a:t>
            </a:r>
          </a:p>
        </p:txBody>
      </p:sp>
      <p:sp>
        <p:nvSpPr>
          <p:cNvPr id="6" name="Content Placeholder 5"/>
          <p:cNvSpPr>
            <a:spLocks noGrp="1"/>
          </p:cNvSpPr>
          <p:nvPr>
            <p:ph sz="quarter" idx="4"/>
          </p:nvPr>
        </p:nvSpPr>
        <p:spPr>
          <a:xfrm>
            <a:off x="5431293" y="2397397"/>
            <a:ext cx="4725930" cy="4355563"/>
          </a:xfrm>
        </p:spPr>
        <p:txBody>
          <a:bodyPr/>
          <a:lstStyle>
            <a:lvl1pPr>
              <a:defRPr sz="2646"/>
            </a:lvl1pPr>
            <a:lvl2pPr>
              <a:defRPr sz="2205"/>
            </a:lvl2pPr>
            <a:lvl3pPr>
              <a:defRPr sz="1984"/>
            </a:lvl3pPr>
            <a:lvl4pPr>
              <a:defRPr sz="1764"/>
            </a:lvl4pPr>
            <a:lvl5pPr>
              <a:defRPr sz="1764"/>
            </a:lvl5pPr>
            <a:lvl6pPr>
              <a:defRPr sz="1764"/>
            </a:lvl6pPr>
            <a:lvl7pPr>
              <a:defRPr sz="1764"/>
            </a:lvl7pPr>
            <a:lvl8pPr>
              <a:defRPr sz="1764"/>
            </a:lvl8pPr>
            <a:lvl9pPr>
              <a:defRPr sz="176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24/03/2020</a:t>
            </a:fld>
            <a:endParaRPr lang="en-GB" kern="1200" dirty="0">
              <a:solidFill>
                <a:prstClr val="black">
                  <a:tint val="75000"/>
                </a:prstClr>
              </a:solidFill>
              <a:latin typeface="Calibri"/>
              <a:ea typeface="+mn-ea"/>
              <a:cs typeface="+mn-cs"/>
            </a:endParaRPr>
          </a:p>
        </p:txBody>
      </p:sp>
      <p:sp>
        <p:nvSpPr>
          <p:cNvPr id="8" name="Footer Placeholder 7"/>
          <p:cNvSpPr>
            <a:spLocks noGrp="1"/>
          </p:cNvSpPr>
          <p:nvPr>
            <p:ph type="ftr" sz="quarter" idx="11"/>
          </p:nvPr>
        </p:nvSpPr>
        <p:spPr/>
        <p:txBody>
          <a:bodyPr/>
          <a:lstStyle/>
          <a:p>
            <a:pPr defTabSz="1007943">
              <a:buClrTx/>
            </a:pPr>
            <a:endParaRPr lang="en-GB" kern="1200" dirty="0">
              <a:solidFill>
                <a:prstClr val="black">
                  <a:tint val="75000"/>
                </a:prstClr>
              </a:solidFill>
              <a:latin typeface="Calibri"/>
              <a:ea typeface="+mn-ea"/>
              <a:cs typeface="+mn-cs"/>
            </a:endParaRPr>
          </a:p>
        </p:txBody>
      </p:sp>
      <p:sp>
        <p:nvSpPr>
          <p:cNvPr id="9" name="Slide Number Placeholder 8"/>
          <p:cNvSpPr>
            <a:spLocks noGrp="1"/>
          </p:cNvSpPr>
          <p:nvPr>
            <p:ph type="sldNum" sz="quarter" idx="12"/>
          </p:nvPr>
        </p:nvSpPr>
        <p:spPr/>
        <p:txBody>
          <a:body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34356193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24/03/2020</a:t>
            </a:fld>
            <a:endParaRPr lang="en-GB" kern="1200" dirty="0">
              <a:solidFill>
                <a:prstClr val="black">
                  <a:tint val="75000"/>
                </a:prstClr>
              </a:solidFill>
              <a:latin typeface="Calibri"/>
              <a:ea typeface="+mn-ea"/>
              <a:cs typeface="+mn-cs"/>
            </a:endParaRPr>
          </a:p>
        </p:txBody>
      </p:sp>
      <p:sp>
        <p:nvSpPr>
          <p:cNvPr id="4" name="Footer Placeholder 3"/>
          <p:cNvSpPr>
            <a:spLocks noGrp="1"/>
          </p:cNvSpPr>
          <p:nvPr>
            <p:ph type="ftr" sz="quarter" idx="11"/>
          </p:nvPr>
        </p:nvSpPr>
        <p:spPr/>
        <p:txBody>
          <a:bodyPr/>
          <a:lstStyle/>
          <a:p>
            <a:pPr defTabSz="1007943">
              <a:buClrTx/>
            </a:pPr>
            <a:endParaRPr lang="en-GB" kern="1200" dirty="0">
              <a:solidFill>
                <a:prstClr val="black">
                  <a:tint val="75000"/>
                </a:prstClr>
              </a:solidFill>
              <a:latin typeface="Calibri"/>
              <a:ea typeface="+mn-ea"/>
              <a:cs typeface="+mn-cs"/>
            </a:endParaRPr>
          </a:p>
        </p:txBody>
      </p:sp>
      <p:sp>
        <p:nvSpPr>
          <p:cNvPr id="5" name="Slide Number Placeholder 4"/>
          <p:cNvSpPr>
            <a:spLocks noGrp="1"/>
          </p:cNvSpPr>
          <p:nvPr>
            <p:ph type="sldNum" sz="quarter" idx="12"/>
          </p:nvPr>
        </p:nvSpPr>
        <p:spPr/>
        <p:txBody>
          <a:body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8799070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24/03/2020</a:t>
            </a:fld>
            <a:endParaRPr lang="en-GB" kern="1200" dirty="0">
              <a:solidFill>
                <a:prstClr val="black">
                  <a:tint val="75000"/>
                </a:prstClr>
              </a:solidFill>
              <a:latin typeface="Calibri"/>
              <a:ea typeface="+mn-ea"/>
              <a:cs typeface="+mn-cs"/>
            </a:endParaRPr>
          </a:p>
        </p:txBody>
      </p:sp>
      <p:sp>
        <p:nvSpPr>
          <p:cNvPr id="3" name="Footer Placeholder 2"/>
          <p:cNvSpPr>
            <a:spLocks noGrp="1"/>
          </p:cNvSpPr>
          <p:nvPr>
            <p:ph type="ftr" sz="quarter" idx="11"/>
          </p:nvPr>
        </p:nvSpPr>
        <p:spPr/>
        <p:txBody>
          <a:bodyPr/>
          <a:lstStyle/>
          <a:p>
            <a:pPr defTabSz="1007943">
              <a:buClrTx/>
            </a:pPr>
            <a:endParaRPr lang="en-GB" kern="1200" dirty="0">
              <a:solidFill>
                <a:prstClr val="black">
                  <a:tint val="75000"/>
                </a:prstClr>
              </a:solidFill>
              <a:latin typeface="Calibri"/>
              <a:ea typeface="+mn-ea"/>
              <a:cs typeface="+mn-cs"/>
            </a:endParaRPr>
          </a:p>
        </p:txBody>
      </p:sp>
      <p:sp>
        <p:nvSpPr>
          <p:cNvPr id="4" name="Slide Number Placeholder 3"/>
          <p:cNvSpPr>
            <a:spLocks noGrp="1"/>
          </p:cNvSpPr>
          <p:nvPr>
            <p:ph type="sldNum" sz="quarter" idx="12"/>
          </p:nvPr>
        </p:nvSpPr>
        <p:spPr/>
        <p:txBody>
          <a:body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38008997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4591" y="300987"/>
            <a:ext cx="3517533" cy="1280945"/>
          </a:xfrm>
        </p:spPr>
        <p:txBody>
          <a:bodyPr anchor="b"/>
          <a:lstStyle>
            <a:lvl1pPr algn="l">
              <a:defRPr sz="2205" b="1"/>
            </a:lvl1pPr>
          </a:lstStyle>
          <a:p>
            <a:r>
              <a:rPr lang="en-US"/>
              <a:t>Click to edit Master title style</a:t>
            </a:r>
            <a:endParaRPr lang="en-GB"/>
          </a:p>
        </p:txBody>
      </p:sp>
      <p:sp>
        <p:nvSpPr>
          <p:cNvPr id="3" name="Content Placeholder 2"/>
          <p:cNvSpPr>
            <a:spLocks noGrp="1"/>
          </p:cNvSpPr>
          <p:nvPr>
            <p:ph idx="1"/>
          </p:nvPr>
        </p:nvSpPr>
        <p:spPr>
          <a:xfrm>
            <a:off x="4180202" y="300988"/>
            <a:ext cx="5977020" cy="6451973"/>
          </a:xfrm>
        </p:spPr>
        <p:txBody>
          <a:bodyPr/>
          <a:lstStyle>
            <a:lvl1pPr>
              <a:defRPr sz="3527"/>
            </a:lvl1pPr>
            <a:lvl2pPr>
              <a:defRPr sz="3086"/>
            </a:lvl2pPr>
            <a:lvl3pPr>
              <a:defRPr sz="2646"/>
            </a:lvl3pPr>
            <a:lvl4pPr>
              <a:defRPr sz="2205"/>
            </a:lvl4pPr>
            <a:lvl5pPr>
              <a:defRPr sz="2205"/>
            </a:lvl5pPr>
            <a:lvl6pPr>
              <a:defRPr sz="2205"/>
            </a:lvl6pPr>
            <a:lvl7pPr>
              <a:defRPr sz="2205"/>
            </a:lvl7pPr>
            <a:lvl8pPr>
              <a:defRPr sz="2205"/>
            </a:lvl8pPr>
            <a:lvl9pPr>
              <a:defRPr sz="220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534591" y="1581933"/>
            <a:ext cx="3517533" cy="5171028"/>
          </a:xfrm>
        </p:spPr>
        <p:txBody>
          <a:bodyPr/>
          <a:lstStyle>
            <a:lvl1pPr marL="0" indent="0">
              <a:buNone/>
              <a:defRPr sz="1543"/>
            </a:lvl1pPr>
            <a:lvl2pPr marL="503972" indent="0">
              <a:buNone/>
              <a:defRPr sz="1323"/>
            </a:lvl2pPr>
            <a:lvl3pPr marL="1007943" indent="0">
              <a:buNone/>
              <a:defRPr sz="1102"/>
            </a:lvl3pPr>
            <a:lvl4pPr marL="1511915" indent="0">
              <a:buNone/>
              <a:defRPr sz="992"/>
            </a:lvl4pPr>
            <a:lvl5pPr marL="2015886" indent="0">
              <a:buNone/>
              <a:defRPr sz="992"/>
            </a:lvl5pPr>
            <a:lvl6pPr marL="2519858" indent="0">
              <a:buNone/>
              <a:defRPr sz="992"/>
            </a:lvl6pPr>
            <a:lvl7pPr marL="3023829" indent="0">
              <a:buNone/>
              <a:defRPr sz="992"/>
            </a:lvl7pPr>
            <a:lvl8pPr marL="3527801" indent="0">
              <a:buNone/>
              <a:defRPr sz="992"/>
            </a:lvl8pPr>
            <a:lvl9pPr marL="4031772" indent="0">
              <a:buNone/>
              <a:defRPr sz="992"/>
            </a:lvl9pPr>
          </a:lstStyle>
          <a:p>
            <a:pPr lvl="0"/>
            <a:r>
              <a:rPr lang="en-US"/>
              <a:t>Click to edit Master text styles</a:t>
            </a:r>
          </a:p>
        </p:txBody>
      </p:sp>
      <p:sp>
        <p:nvSpPr>
          <p:cNvPr id="5" name="Date Placeholder 4"/>
          <p:cNvSpPr>
            <a:spLocks noGrp="1"/>
          </p:cNvSpPr>
          <p:nvPr>
            <p:ph type="dt" sz="half" idx="10"/>
          </p:nvPr>
        </p:nvSpPr>
        <p:spPr/>
        <p:txBody>
          <a:body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24/03/2020</a:t>
            </a:fld>
            <a:endParaRPr lang="en-GB" kern="1200" dirty="0">
              <a:solidFill>
                <a:prstClr val="black">
                  <a:tint val="75000"/>
                </a:prstClr>
              </a:solidFill>
              <a:latin typeface="Calibri"/>
              <a:ea typeface="+mn-ea"/>
              <a:cs typeface="+mn-cs"/>
            </a:endParaRPr>
          </a:p>
        </p:txBody>
      </p:sp>
      <p:sp>
        <p:nvSpPr>
          <p:cNvPr id="6" name="Footer Placeholder 5"/>
          <p:cNvSpPr>
            <a:spLocks noGrp="1"/>
          </p:cNvSpPr>
          <p:nvPr>
            <p:ph type="ftr" sz="quarter" idx="11"/>
          </p:nvPr>
        </p:nvSpPr>
        <p:spPr/>
        <p:txBody>
          <a:bodyPr/>
          <a:lstStyle/>
          <a:p>
            <a:pPr defTabSz="1007943">
              <a:buClrTx/>
            </a:pPr>
            <a:endParaRPr lang="en-GB" kern="1200" dirty="0">
              <a:solidFill>
                <a:prstClr val="black">
                  <a:tint val="75000"/>
                </a:prstClr>
              </a:solidFill>
              <a:latin typeface="Calibri"/>
              <a:ea typeface="+mn-ea"/>
              <a:cs typeface="+mn-cs"/>
            </a:endParaRPr>
          </a:p>
        </p:txBody>
      </p:sp>
      <p:sp>
        <p:nvSpPr>
          <p:cNvPr id="7" name="Slide Number Placeholder 6"/>
          <p:cNvSpPr>
            <a:spLocks noGrp="1"/>
          </p:cNvSpPr>
          <p:nvPr>
            <p:ph type="sldNum" sz="quarter" idx="12"/>
          </p:nvPr>
        </p:nvSpPr>
        <p:spPr/>
        <p:txBody>
          <a:body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20801160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95670" y="5291772"/>
            <a:ext cx="6415088" cy="624724"/>
          </a:xfrm>
        </p:spPr>
        <p:txBody>
          <a:bodyPr anchor="b"/>
          <a:lstStyle>
            <a:lvl1pPr algn="l">
              <a:defRPr sz="2205" b="1"/>
            </a:lvl1pPr>
          </a:lstStyle>
          <a:p>
            <a:r>
              <a:rPr lang="en-US"/>
              <a:t>Click to edit Master title style</a:t>
            </a:r>
            <a:endParaRPr lang="en-GB"/>
          </a:p>
        </p:txBody>
      </p:sp>
      <p:sp>
        <p:nvSpPr>
          <p:cNvPr id="3" name="Picture Placeholder 2"/>
          <p:cNvSpPr>
            <a:spLocks noGrp="1"/>
          </p:cNvSpPr>
          <p:nvPr>
            <p:ph type="pic" idx="1"/>
          </p:nvPr>
        </p:nvSpPr>
        <p:spPr>
          <a:xfrm>
            <a:off x="2095670" y="675471"/>
            <a:ext cx="6415088" cy="4535805"/>
          </a:xfrm>
        </p:spPr>
        <p:txBody>
          <a:bodyPr/>
          <a:lstStyle>
            <a:lvl1pPr marL="0" indent="0">
              <a:buNone/>
              <a:defRPr sz="3527"/>
            </a:lvl1pPr>
            <a:lvl2pPr marL="503972" indent="0">
              <a:buNone/>
              <a:defRPr sz="3086"/>
            </a:lvl2pPr>
            <a:lvl3pPr marL="1007943" indent="0">
              <a:buNone/>
              <a:defRPr sz="2646"/>
            </a:lvl3pPr>
            <a:lvl4pPr marL="1511915" indent="0">
              <a:buNone/>
              <a:defRPr sz="2205"/>
            </a:lvl4pPr>
            <a:lvl5pPr marL="2015886" indent="0">
              <a:buNone/>
              <a:defRPr sz="2205"/>
            </a:lvl5pPr>
            <a:lvl6pPr marL="2519858" indent="0">
              <a:buNone/>
              <a:defRPr sz="2205"/>
            </a:lvl6pPr>
            <a:lvl7pPr marL="3023829" indent="0">
              <a:buNone/>
              <a:defRPr sz="2205"/>
            </a:lvl7pPr>
            <a:lvl8pPr marL="3527801" indent="0">
              <a:buNone/>
              <a:defRPr sz="2205"/>
            </a:lvl8pPr>
            <a:lvl9pPr marL="4031772" indent="0">
              <a:buNone/>
              <a:defRPr sz="2205"/>
            </a:lvl9pPr>
          </a:lstStyle>
          <a:p>
            <a:endParaRPr lang="en-GB" dirty="0"/>
          </a:p>
        </p:txBody>
      </p:sp>
      <p:sp>
        <p:nvSpPr>
          <p:cNvPr id="4" name="Text Placeholder 3"/>
          <p:cNvSpPr>
            <a:spLocks noGrp="1"/>
          </p:cNvSpPr>
          <p:nvPr>
            <p:ph type="body" sz="half" idx="2"/>
          </p:nvPr>
        </p:nvSpPr>
        <p:spPr>
          <a:xfrm>
            <a:off x="2095670" y="5916496"/>
            <a:ext cx="6415088" cy="887211"/>
          </a:xfrm>
        </p:spPr>
        <p:txBody>
          <a:bodyPr/>
          <a:lstStyle>
            <a:lvl1pPr marL="0" indent="0">
              <a:buNone/>
              <a:defRPr sz="1543"/>
            </a:lvl1pPr>
            <a:lvl2pPr marL="503972" indent="0">
              <a:buNone/>
              <a:defRPr sz="1323"/>
            </a:lvl2pPr>
            <a:lvl3pPr marL="1007943" indent="0">
              <a:buNone/>
              <a:defRPr sz="1102"/>
            </a:lvl3pPr>
            <a:lvl4pPr marL="1511915" indent="0">
              <a:buNone/>
              <a:defRPr sz="992"/>
            </a:lvl4pPr>
            <a:lvl5pPr marL="2015886" indent="0">
              <a:buNone/>
              <a:defRPr sz="992"/>
            </a:lvl5pPr>
            <a:lvl6pPr marL="2519858" indent="0">
              <a:buNone/>
              <a:defRPr sz="992"/>
            </a:lvl6pPr>
            <a:lvl7pPr marL="3023829" indent="0">
              <a:buNone/>
              <a:defRPr sz="992"/>
            </a:lvl7pPr>
            <a:lvl8pPr marL="3527801" indent="0">
              <a:buNone/>
              <a:defRPr sz="992"/>
            </a:lvl8pPr>
            <a:lvl9pPr marL="4031772" indent="0">
              <a:buNone/>
              <a:defRPr sz="992"/>
            </a:lvl9pPr>
          </a:lstStyle>
          <a:p>
            <a:pPr lvl="0"/>
            <a:r>
              <a:rPr lang="en-US"/>
              <a:t>Click to edit Master text styles</a:t>
            </a:r>
          </a:p>
        </p:txBody>
      </p:sp>
      <p:sp>
        <p:nvSpPr>
          <p:cNvPr id="5" name="Date Placeholder 4"/>
          <p:cNvSpPr>
            <a:spLocks noGrp="1"/>
          </p:cNvSpPr>
          <p:nvPr>
            <p:ph type="dt" sz="half" idx="10"/>
          </p:nvPr>
        </p:nvSpPr>
        <p:spPr/>
        <p:txBody>
          <a:body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24/03/2020</a:t>
            </a:fld>
            <a:endParaRPr lang="en-GB" kern="1200" dirty="0">
              <a:solidFill>
                <a:prstClr val="black">
                  <a:tint val="75000"/>
                </a:prstClr>
              </a:solidFill>
              <a:latin typeface="Calibri"/>
              <a:ea typeface="+mn-ea"/>
              <a:cs typeface="+mn-cs"/>
            </a:endParaRPr>
          </a:p>
        </p:txBody>
      </p:sp>
      <p:sp>
        <p:nvSpPr>
          <p:cNvPr id="6" name="Footer Placeholder 5"/>
          <p:cNvSpPr>
            <a:spLocks noGrp="1"/>
          </p:cNvSpPr>
          <p:nvPr>
            <p:ph type="ftr" sz="quarter" idx="11"/>
          </p:nvPr>
        </p:nvSpPr>
        <p:spPr/>
        <p:txBody>
          <a:bodyPr/>
          <a:lstStyle/>
          <a:p>
            <a:pPr defTabSz="1007943">
              <a:buClrTx/>
            </a:pPr>
            <a:endParaRPr lang="en-GB" kern="1200" dirty="0">
              <a:solidFill>
                <a:prstClr val="black">
                  <a:tint val="75000"/>
                </a:prstClr>
              </a:solidFill>
              <a:latin typeface="Calibri"/>
              <a:ea typeface="+mn-ea"/>
              <a:cs typeface="+mn-cs"/>
            </a:endParaRPr>
          </a:p>
        </p:txBody>
      </p:sp>
      <p:sp>
        <p:nvSpPr>
          <p:cNvPr id="7" name="Slide Number Placeholder 6"/>
          <p:cNvSpPr>
            <a:spLocks noGrp="1"/>
          </p:cNvSpPr>
          <p:nvPr>
            <p:ph type="sldNum" sz="quarter" idx="12"/>
          </p:nvPr>
        </p:nvSpPr>
        <p:spPr/>
        <p:txBody>
          <a:body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763306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3600"/>
              <a:buNone/>
              <a:defRPr/>
            </a:lvl2pPr>
            <a:lvl3pPr lvl="2" algn="l">
              <a:lnSpc>
                <a:spcPct val="100000"/>
              </a:lnSpc>
              <a:spcBef>
                <a:spcPts val="0"/>
              </a:spcBef>
              <a:spcAft>
                <a:spcPts val="0"/>
              </a:spcAft>
              <a:buSzPts val="3600"/>
              <a:buNone/>
              <a:defRPr/>
            </a:lvl3pPr>
            <a:lvl4pPr lvl="3" algn="l">
              <a:lnSpc>
                <a:spcPct val="100000"/>
              </a:lnSpc>
              <a:spcBef>
                <a:spcPts val="0"/>
              </a:spcBef>
              <a:spcAft>
                <a:spcPts val="0"/>
              </a:spcAft>
              <a:buSzPts val="3600"/>
              <a:buNone/>
              <a:defRPr/>
            </a:lvl4pPr>
            <a:lvl5pPr lvl="4" algn="l">
              <a:lnSpc>
                <a:spcPct val="100000"/>
              </a:lnSpc>
              <a:spcBef>
                <a:spcPts val="0"/>
              </a:spcBef>
              <a:spcAft>
                <a:spcPts val="0"/>
              </a:spcAft>
              <a:buSzPts val="3600"/>
              <a:buNone/>
              <a:defRPr/>
            </a:lvl5pPr>
            <a:lvl6pPr lvl="5" algn="l">
              <a:lnSpc>
                <a:spcPct val="100000"/>
              </a:lnSpc>
              <a:spcBef>
                <a:spcPts val="0"/>
              </a:spcBef>
              <a:spcAft>
                <a:spcPts val="0"/>
              </a:spcAft>
              <a:buSzPts val="3600"/>
              <a:buNone/>
              <a:defRPr/>
            </a:lvl6pPr>
            <a:lvl7pPr lvl="6" algn="l">
              <a:lnSpc>
                <a:spcPct val="100000"/>
              </a:lnSpc>
              <a:spcBef>
                <a:spcPts val="0"/>
              </a:spcBef>
              <a:spcAft>
                <a:spcPts val="0"/>
              </a:spcAft>
              <a:buSzPts val="3600"/>
              <a:buNone/>
              <a:defRPr/>
            </a:lvl7pPr>
            <a:lvl8pPr lvl="7" algn="l">
              <a:lnSpc>
                <a:spcPct val="100000"/>
              </a:lnSpc>
              <a:spcBef>
                <a:spcPts val="0"/>
              </a:spcBef>
              <a:spcAft>
                <a:spcPts val="0"/>
              </a:spcAft>
              <a:buSzPts val="3600"/>
              <a:buNone/>
              <a:defRPr/>
            </a:lvl8pPr>
            <a:lvl9pPr lvl="8" algn="l">
              <a:lnSpc>
                <a:spcPct val="100000"/>
              </a:lnSpc>
              <a:spcBef>
                <a:spcPts val="0"/>
              </a:spcBef>
              <a:spcAft>
                <a:spcPts val="0"/>
              </a:spcAft>
              <a:buSzPts val="3600"/>
              <a:buNone/>
              <a:defRPr/>
            </a:lvl9pPr>
          </a:lstStyle>
          <a:p>
            <a:endParaRPr/>
          </a:p>
        </p:txBody>
      </p:sp>
      <p:sp>
        <p:nvSpPr>
          <p:cNvPr id="22" name="Google Shape;22;p5"/>
          <p:cNvSpPr txBox="1">
            <a:spLocks noGrp="1"/>
          </p:cNvSpPr>
          <p:nvPr>
            <p:ph type="body" idx="1"/>
          </p:nvPr>
        </p:nvSpPr>
        <p:spPr>
          <a:xfrm>
            <a:off x="364468" y="1693927"/>
            <a:ext cx="4677000" cy="5021400"/>
          </a:xfrm>
          <a:prstGeom prst="rect">
            <a:avLst/>
          </a:prstGeom>
          <a:noFill/>
          <a:ln>
            <a:noFill/>
          </a:ln>
        </p:spPr>
        <p:txBody>
          <a:bodyPr spcFirstLastPara="1" wrap="square" lIns="116050" tIns="116050" rIns="116050" bIns="116050" anchor="t" anchorCtr="0">
            <a:noAutofit/>
          </a:bodyPr>
          <a:lstStyle>
            <a:lvl1pPr marL="457200" lvl="0" indent="-342900" algn="l">
              <a:lnSpc>
                <a:spcPct val="115000"/>
              </a:lnSpc>
              <a:spcBef>
                <a:spcPts val="0"/>
              </a:spcBef>
              <a:spcAft>
                <a:spcPts val="0"/>
              </a:spcAft>
              <a:buSzPts val="1800"/>
              <a:buChar char="●"/>
              <a:defRPr sz="1800"/>
            </a:lvl1pPr>
            <a:lvl2pPr marL="914400" lvl="1" indent="-323850" algn="l">
              <a:lnSpc>
                <a:spcPct val="115000"/>
              </a:lnSpc>
              <a:spcBef>
                <a:spcPts val="2000"/>
              </a:spcBef>
              <a:spcAft>
                <a:spcPts val="0"/>
              </a:spcAft>
              <a:buSzPts val="1500"/>
              <a:buChar char="○"/>
              <a:defRPr sz="1500"/>
            </a:lvl2pPr>
            <a:lvl3pPr marL="1371600" lvl="2" indent="-323850" algn="l">
              <a:lnSpc>
                <a:spcPct val="115000"/>
              </a:lnSpc>
              <a:spcBef>
                <a:spcPts val="2000"/>
              </a:spcBef>
              <a:spcAft>
                <a:spcPts val="0"/>
              </a:spcAft>
              <a:buSzPts val="1500"/>
              <a:buChar char="■"/>
              <a:defRPr sz="1500"/>
            </a:lvl3pPr>
            <a:lvl4pPr marL="1828800" lvl="3" indent="-323850" algn="l">
              <a:lnSpc>
                <a:spcPct val="115000"/>
              </a:lnSpc>
              <a:spcBef>
                <a:spcPts val="2000"/>
              </a:spcBef>
              <a:spcAft>
                <a:spcPts val="0"/>
              </a:spcAft>
              <a:buSzPts val="1500"/>
              <a:buChar char="●"/>
              <a:defRPr sz="1500"/>
            </a:lvl4pPr>
            <a:lvl5pPr marL="2286000" lvl="4" indent="-323850" algn="l">
              <a:lnSpc>
                <a:spcPct val="115000"/>
              </a:lnSpc>
              <a:spcBef>
                <a:spcPts val="2000"/>
              </a:spcBef>
              <a:spcAft>
                <a:spcPts val="0"/>
              </a:spcAft>
              <a:buSzPts val="1500"/>
              <a:buChar char="○"/>
              <a:defRPr sz="1500"/>
            </a:lvl5pPr>
            <a:lvl6pPr marL="2743200" lvl="5" indent="-323850" algn="l">
              <a:lnSpc>
                <a:spcPct val="115000"/>
              </a:lnSpc>
              <a:spcBef>
                <a:spcPts val="2000"/>
              </a:spcBef>
              <a:spcAft>
                <a:spcPts val="0"/>
              </a:spcAft>
              <a:buSzPts val="1500"/>
              <a:buChar char="■"/>
              <a:defRPr sz="1500"/>
            </a:lvl6pPr>
            <a:lvl7pPr marL="3200400" lvl="6" indent="-323850" algn="l">
              <a:lnSpc>
                <a:spcPct val="115000"/>
              </a:lnSpc>
              <a:spcBef>
                <a:spcPts val="2000"/>
              </a:spcBef>
              <a:spcAft>
                <a:spcPts val="0"/>
              </a:spcAft>
              <a:buSzPts val="1500"/>
              <a:buChar char="●"/>
              <a:defRPr sz="1500"/>
            </a:lvl7pPr>
            <a:lvl8pPr marL="3657600" lvl="7" indent="-323850" algn="l">
              <a:lnSpc>
                <a:spcPct val="115000"/>
              </a:lnSpc>
              <a:spcBef>
                <a:spcPts val="2000"/>
              </a:spcBef>
              <a:spcAft>
                <a:spcPts val="0"/>
              </a:spcAft>
              <a:buSzPts val="1500"/>
              <a:buChar char="○"/>
              <a:defRPr sz="1500"/>
            </a:lvl8pPr>
            <a:lvl9pPr marL="4114800" lvl="8" indent="-323850" algn="l">
              <a:lnSpc>
                <a:spcPct val="115000"/>
              </a:lnSpc>
              <a:spcBef>
                <a:spcPts val="2000"/>
              </a:spcBef>
              <a:spcAft>
                <a:spcPts val="2000"/>
              </a:spcAft>
              <a:buSzPts val="1500"/>
              <a:buChar char="■"/>
              <a:defRPr sz="1500"/>
            </a:lvl9pPr>
          </a:lstStyle>
          <a:p>
            <a:endParaRPr/>
          </a:p>
        </p:txBody>
      </p:sp>
      <p:sp>
        <p:nvSpPr>
          <p:cNvPr id="23" name="Google Shape;23;p5"/>
          <p:cNvSpPr txBox="1">
            <a:spLocks noGrp="1"/>
          </p:cNvSpPr>
          <p:nvPr>
            <p:ph type="body" idx="2"/>
          </p:nvPr>
        </p:nvSpPr>
        <p:spPr>
          <a:xfrm>
            <a:off x="5650483" y="1693927"/>
            <a:ext cx="4677000" cy="5021400"/>
          </a:xfrm>
          <a:prstGeom prst="rect">
            <a:avLst/>
          </a:prstGeom>
          <a:noFill/>
          <a:ln>
            <a:noFill/>
          </a:ln>
        </p:spPr>
        <p:txBody>
          <a:bodyPr spcFirstLastPara="1" wrap="square" lIns="116050" tIns="116050" rIns="116050" bIns="116050" anchor="t" anchorCtr="0">
            <a:noAutofit/>
          </a:bodyPr>
          <a:lstStyle>
            <a:lvl1pPr marL="457200" lvl="0" indent="-342900" algn="l">
              <a:lnSpc>
                <a:spcPct val="115000"/>
              </a:lnSpc>
              <a:spcBef>
                <a:spcPts val="0"/>
              </a:spcBef>
              <a:spcAft>
                <a:spcPts val="0"/>
              </a:spcAft>
              <a:buSzPts val="1800"/>
              <a:buChar char="●"/>
              <a:defRPr sz="1800"/>
            </a:lvl1pPr>
            <a:lvl2pPr marL="914400" lvl="1" indent="-323850" algn="l">
              <a:lnSpc>
                <a:spcPct val="115000"/>
              </a:lnSpc>
              <a:spcBef>
                <a:spcPts val="2000"/>
              </a:spcBef>
              <a:spcAft>
                <a:spcPts val="0"/>
              </a:spcAft>
              <a:buSzPts val="1500"/>
              <a:buChar char="○"/>
              <a:defRPr sz="1500"/>
            </a:lvl2pPr>
            <a:lvl3pPr marL="1371600" lvl="2" indent="-323850" algn="l">
              <a:lnSpc>
                <a:spcPct val="115000"/>
              </a:lnSpc>
              <a:spcBef>
                <a:spcPts val="2000"/>
              </a:spcBef>
              <a:spcAft>
                <a:spcPts val="0"/>
              </a:spcAft>
              <a:buSzPts val="1500"/>
              <a:buChar char="■"/>
              <a:defRPr sz="1500"/>
            </a:lvl3pPr>
            <a:lvl4pPr marL="1828800" lvl="3" indent="-323850" algn="l">
              <a:lnSpc>
                <a:spcPct val="115000"/>
              </a:lnSpc>
              <a:spcBef>
                <a:spcPts val="2000"/>
              </a:spcBef>
              <a:spcAft>
                <a:spcPts val="0"/>
              </a:spcAft>
              <a:buSzPts val="1500"/>
              <a:buChar char="●"/>
              <a:defRPr sz="1500"/>
            </a:lvl4pPr>
            <a:lvl5pPr marL="2286000" lvl="4" indent="-323850" algn="l">
              <a:lnSpc>
                <a:spcPct val="115000"/>
              </a:lnSpc>
              <a:spcBef>
                <a:spcPts val="2000"/>
              </a:spcBef>
              <a:spcAft>
                <a:spcPts val="0"/>
              </a:spcAft>
              <a:buSzPts val="1500"/>
              <a:buChar char="○"/>
              <a:defRPr sz="1500"/>
            </a:lvl5pPr>
            <a:lvl6pPr marL="2743200" lvl="5" indent="-323850" algn="l">
              <a:lnSpc>
                <a:spcPct val="115000"/>
              </a:lnSpc>
              <a:spcBef>
                <a:spcPts val="2000"/>
              </a:spcBef>
              <a:spcAft>
                <a:spcPts val="0"/>
              </a:spcAft>
              <a:buSzPts val="1500"/>
              <a:buChar char="■"/>
              <a:defRPr sz="1500"/>
            </a:lvl6pPr>
            <a:lvl7pPr marL="3200400" lvl="6" indent="-323850" algn="l">
              <a:lnSpc>
                <a:spcPct val="115000"/>
              </a:lnSpc>
              <a:spcBef>
                <a:spcPts val="2000"/>
              </a:spcBef>
              <a:spcAft>
                <a:spcPts val="0"/>
              </a:spcAft>
              <a:buSzPts val="1500"/>
              <a:buChar char="●"/>
              <a:defRPr sz="1500"/>
            </a:lvl7pPr>
            <a:lvl8pPr marL="3657600" lvl="7" indent="-323850" algn="l">
              <a:lnSpc>
                <a:spcPct val="115000"/>
              </a:lnSpc>
              <a:spcBef>
                <a:spcPts val="2000"/>
              </a:spcBef>
              <a:spcAft>
                <a:spcPts val="0"/>
              </a:spcAft>
              <a:buSzPts val="1500"/>
              <a:buChar char="○"/>
              <a:defRPr sz="1500"/>
            </a:lvl8pPr>
            <a:lvl9pPr marL="4114800" lvl="8" indent="-323850" algn="l">
              <a:lnSpc>
                <a:spcPct val="115000"/>
              </a:lnSpc>
              <a:spcBef>
                <a:spcPts val="2000"/>
              </a:spcBef>
              <a:spcAft>
                <a:spcPts val="2000"/>
              </a:spcAft>
              <a:buSzPts val="1500"/>
              <a:buChar char="■"/>
              <a:defRPr sz="1500"/>
            </a:lvl9pPr>
          </a:lstStyle>
          <a:p>
            <a:endParaRPr/>
          </a:p>
        </p:txBody>
      </p:sp>
      <p:sp>
        <p:nvSpPr>
          <p:cNvPr id="24" name="Google Shape;24;p5"/>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24/03/2020</a:t>
            </a:fld>
            <a:endParaRPr lang="en-GB" kern="1200" dirty="0">
              <a:solidFill>
                <a:prstClr val="black">
                  <a:tint val="75000"/>
                </a:prstClr>
              </a:solidFill>
              <a:latin typeface="Calibri"/>
              <a:ea typeface="+mn-ea"/>
              <a:cs typeface="+mn-cs"/>
            </a:endParaRPr>
          </a:p>
        </p:txBody>
      </p:sp>
      <p:sp>
        <p:nvSpPr>
          <p:cNvPr id="5" name="Footer Placeholder 4"/>
          <p:cNvSpPr>
            <a:spLocks noGrp="1"/>
          </p:cNvSpPr>
          <p:nvPr>
            <p:ph type="ftr" sz="quarter" idx="11"/>
          </p:nvPr>
        </p:nvSpPr>
        <p:spPr/>
        <p:txBody>
          <a:bodyPr/>
          <a:lstStyle/>
          <a:p>
            <a:pPr defTabSz="1007943">
              <a:buClrTx/>
            </a:pPr>
            <a:endParaRPr lang="en-GB" kern="1200" dirty="0">
              <a:solidFill>
                <a:prstClr val="black">
                  <a:tint val="75000"/>
                </a:prstClr>
              </a:solidFill>
              <a:latin typeface="Calibri"/>
              <a:ea typeface="+mn-ea"/>
              <a:cs typeface="+mn-cs"/>
            </a:endParaRPr>
          </a:p>
        </p:txBody>
      </p:sp>
      <p:sp>
        <p:nvSpPr>
          <p:cNvPr id="6" name="Slide Number Placeholder 5"/>
          <p:cNvSpPr>
            <a:spLocks noGrp="1"/>
          </p:cNvSpPr>
          <p:nvPr>
            <p:ph type="sldNum" sz="quarter" idx="12"/>
          </p:nvPr>
        </p:nvSpPr>
        <p:spPr/>
        <p:txBody>
          <a:body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11543821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51564" y="302738"/>
            <a:ext cx="2405658" cy="6450223"/>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534591" y="302738"/>
            <a:ext cx="7038777" cy="645022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24/03/2020</a:t>
            </a:fld>
            <a:endParaRPr lang="en-GB" kern="1200" dirty="0">
              <a:solidFill>
                <a:prstClr val="black">
                  <a:tint val="75000"/>
                </a:prstClr>
              </a:solidFill>
              <a:latin typeface="Calibri"/>
              <a:ea typeface="+mn-ea"/>
              <a:cs typeface="+mn-cs"/>
            </a:endParaRPr>
          </a:p>
        </p:txBody>
      </p:sp>
      <p:sp>
        <p:nvSpPr>
          <p:cNvPr id="5" name="Footer Placeholder 4"/>
          <p:cNvSpPr>
            <a:spLocks noGrp="1"/>
          </p:cNvSpPr>
          <p:nvPr>
            <p:ph type="ftr" sz="quarter" idx="11"/>
          </p:nvPr>
        </p:nvSpPr>
        <p:spPr/>
        <p:txBody>
          <a:bodyPr/>
          <a:lstStyle/>
          <a:p>
            <a:pPr defTabSz="1007943">
              <a:buClrTx/>
            </a:pPr>
            <a:endParaRPr lang="en-GB" kern="1200" dirty="0">
              <a:solidFill>
                <a:prstClr val="black">
                  <a:tint val="75000"/>
                </a:prstClr>
              </a:solidFill>
              <a:latin typeface="Calibri"/>
              <a:ea typeface="+mn-ea"/>
              <a:cs typeface="+mn-cs"/>
            </a:endParaRPr>
          </a:p>
        </p:txBody>
      </p:sp>
      <p:sp>
        <p:nvSpPr>
          <p:cNvPr id="6" name="Slide Number Placeholder 5"/>
          <p:cNvSpPr>
            <a:spLocks noGrp="1"/>
          </p:cNvSpPr>
          <p:nvPr>
            <p:ph type="sldNum" sz="quarter" idx="12"/>
          </p:nvPr>
        </p:nvSpPr>
        <p:spPr/>
        <p:txBody>
          <a:body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29415885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3600"/>
              <a:buNone/>
              <a:defRPr/>
            </a:lvl2pPr>
            <a:lvl3pPr lvl="2" algn="l">
              <a:lnSpc>
                <a:spcPct val="100000"/>
              </a:lnSpc>
              <a:spcBef>
                <a:spcPts val="0"/>
              </a:spcBef>
              <a:spcAft>
                <a:spcPts val="0"/>
              </a:spcAft>
              <a:buSzPts val="3600"/>
              <a:buNone/>
              <a:defRPr/>
            </a:lvl3pPr>
            <a:lvl4pPr lvl="3" algn="l">
              <a:lnSpc>
                <a:spcPct val="100000"/>
              </a:lnSpc>
              <a:spcBef>
                <a:spcPts val="0"/>
              </a:spcBef>
              <a:spcAft>
                <a:spcPts val="0"/>
              </a:spcAft>
              <a:buSzPts val="3600"/>
              <a:buNone/>
              <a:defRPr/>
            </a:lvl4pPr>
            <a:lvl5pPr lvl="4" algn="l">
              <a:lnSpc>
                <a:spcPct val="100000"/>
              </a:lnSpc>
              <a:spcBef>
                <a:spcPts val="0"/>
              </a:spcBef>
              <a:spcAft>
                <a:spcPts val="0"/>
              </a:spcAft>
              <a:buSzPts val="3600"/>
              <a:buNone/>
              <a:defRPr/>
            </a:lvl5pPr>
            <a:lvl6pPr lvl="5" algn="l">
              <a:lnSpc>
                <a:spcPct val="100000"/>
              </a:lnSpc>
              <a:spcBef>
                <a:spcPts val="0"/>
              </a:spcBef>
              <a:spcAft>
                <a:spcPts val="0"/>
              </a:spcAft>
              <a:buSzPts val="3600"/>
              <a:buNone/>
              <a:defRPr/>
            </a:lvl6pPr>
            <a:lvl7pPr lvl="6" algn="l">
              <a:lnSpc>
                <a:spcPct val="100000"/>
              </a:lnSpc>
              <a:spcBef>
                <a:spcPts val="0"/>
              </a:spcBef>
              <a:spcAft>
                <a:spcPts val="0"/>
              </a:spcAft>
              <a:buSzPts val="3600"/>
              <a:buNone/>
              <a:defRPr/>
            </a:lvl7pPr>
            <a:lvl8pPr lvl="7" algn="l">
              <a:lnSpc>
                <a:spcPct val="100000"/>
              </a:lnSpc>
              <a:spcBef>
                <a:spcPts val="0"/>
              </a:spcBef>
              <a:spcAft>
                <a:spcPts val="0"/>
              </a:spcAft>
              <a:buSzPts val="3600"/>
              <a:buNone/>
              <a:defRPr/>
            </a:lvl8pPr>
            <a:lvl9pPr lvl="8" algn="l">
              <a:lnSpc>
                <a:spcPct val="100000"/>
              </a:lnSpc>
              <a:spcBef>
                <a:spcPts val="0"/>
              </a:spcBef>
              <a:spcAft>
                <a:spcPts val="0"/>
              </a:spcAft>
              <a:buSzPts val="3600"/>
              <a:buNone/>
              <a:defRPr/>
            </a:lvl9pPr>
          </a:lstStyle>
          <a:p>
            <a:endParaRPr/>
          </a:p>
        </p:txBody>
      </p:sp>
      <p:sp>
        <p:nvSpPr>
          <p:cNvPr id="27" name="Google Shape;27;p6"/>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64468" y="816630"/>
            <a:ext cx="3283500" cy="1110600"/>
          </a:xfrm>
          <a:prstGeom prst="rect">
            <a:avLst/>
          </a:prstGeom>
          <a:noFill/>
          <a:ln>
            <a:noFill/>
          </a:ln>
        </p:spPr>
        <p:txBody>
          <a:bodyPr spcFirstLastPara="1" wrap="square" lIns="116050" tIns="116050" rIns="116050" bIns="116050" anchor="b" anchorCtr="0">
            <a:noAutofit/>
          </a:bodyPr>
          <a:lstStyle>
            <a:lvl1pPr lvl="0" algn="l">
              <a:lnSpc>
                <a:spcPct val="100000"/>
              </a:lnSpc>
              <a:spcBef>
                <a:spcPts val="0"/>
              </a:spcBef>
              <a:spcAft>
                <a:spcPts val="0"/>
              </a:spcAft>
              <a:buSzPts val="3000"/>
              <a:buNone/>
              <a:defRPr sz="3000"/>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a:endParaRPr/>
          </a:p>
        </p:txBody>
      </p:sp>
      <p:sp>
        <p:nvSpPr>
          <p:cNvPr id="30" name="Google Shape;30;p7"/>
          <p:cNvSpPr txBox="1">
            <a:spLocks noGrp="1"/>
          </p:cNvSpPr>
          <p:nvPr>
            <p:ph type="body" idx="1"/>
          </p:nvPr>
        </p:nvSpPr>
        <p:spPr>
          <a:xfrm>
            <a:off x="364468" y="2042457"/>
            <a:ext cx="3283500" cy="4673100"/>
          </a:xfrm>
          <a:prstGeom prst="rect">
            <a:avLst/>
          </a:prstGeom>
          <a:noFill/>
          <a:ln>
            <a:noFill/>
          </a:ln>
        </p:spPr>
        <p:txBody>
          <a:bodyPr spcFirstLastPara="1" wrap="square" lIns="116050" tIns="116050" rIns="116050" bIns="116050" anchor="t" anchorCtr="0">
            <a:noAutofit/>
          </a:bodyPr>
          <a:lstStyle>
            <a:lvl1pPr marL="457200" lvl="0" indent="-323850" algn="l">
              <a:lnSpc>
                <a:spcPct val="115000"/>
              </a:lnSpc>
              <a:spcBef>
                <a:spcPts val="0"/>
              </a:spcBef>
              <a:spcAft>
                <a:spcPts val="0"/>
              </a:spcAft>
              <a:buSzPts val="1500"/>
              <a:buChar char="●"/>
              <a:defRPr sz="1500"/>
            </a:lvl1pPr>
            <a:lvl2pPr marL="914400" lvl="1" indent="-323850" algn="l">
              <a:lnSpc>
                <a:spcPct val="115000"/>
              </a:lnSpc>
              <a:spcBef>
                <a:spcPts val="2000"/>
              </a:spcBef>
              <a:spcAft>
                <a:spcPts val="0"/>
              </a:spcAft>
              <a:buSzPts val="1500"/>
              <a:buChar char="○"/>
              <a:defRPr sz="1500"/>
            </a:lvl2pPr>
            <a:lvl3pPr marL="1371600" lvl="2" indent="-323850" algn="l">
              <a:lnSpc>
                <a:spcPct val="115000"/>
              </a:lnSpc>
              <a:spcBef>
                <a:spcPts val="2000"/>
              </a:spcBef>
              <a:spcAft>
                <a:spcPts val="0"/>
              </a:spcAft>
              <a:buSzPts val="1500"/>
              <a:buChar char="■"/>
              <a:defRPr sz="1500"/>
            </a:lvl3pPr>
            <a:lvl4pPr marL="1828800" lvl="3" indent="-323850" algn="l">
              <a:lnSpc>
                <a:spcPct val="115000"/>
              </a:lnSpc>
              <a:spcBef>
                <a:spcPts val="2000"/>
              </a:spcBef>
              <a:spcAft>
                <a:spcPts val="0"/>
              </a:spcAft>
              <a:buSzPts val="1500"/>
              <a:buChar char="●"/>
              <a:defRPr sz="1500"/>
            </a:lvl4pPr>
            <a:lvl5pPr marL="2286000" lvl="4" indent="-323850" algn="l">
              <a:lnSpc>
                <a:spcPct val="115000"/>
              </a:lnSpc>
              <a:spcBef>
                <a:spcPts val="2000"/>
              </a:spcBef>
              <a:spcAft>
                <a:spcPts val="0"/>
              </a:spcAft>
              <a:buSzPts val="1500"/>
              <a:buChar char="○"/>
              <a:defRPr sz="1500"/>
            </a:lvl5pPr>
            <a:lvl6pPr marL="2743200" lvl="5" indent="-323850" algn="l">
              <a:lnSpc>
                <a:spcPct val="115000"/>
              </a:lnSpc>
              <a:spcBef>
                <a:spcPts val="2000"/>
              </a:spcBef>
              <a:spcAft>
                <a:spcPts val="0"/>
              </a:spcAft>
              <a:buSzPts val="1500"/>
              <a:buChar char="■"/>
              <a:defRPr sz="1500"/>
            </a:lvl6pPr>
            <a:lvl7pPr marL="3200400" lvl="6" indent="-323850" algn="l">
              <a:lnSpc>
                <a:spcPct val="115000"/>
              </a:lnSpc>
              <a:spcBef>
                <a:spcPts val="2000"/>
              </a:spcBef>
              <a:spcAft>
                <a:spcPts val="0"/>
              </a:spcAft>
              <a:buSzPts val="1500"/>
              <a:buChar char="●"/>
              <a:defRPr sz="1500"/>
            </a:lvl7pPr>
            <a:lvl8pPr marL="3657600" lvl="7" indent="-323850" algn="l">
              <a:lnSpc>
                <a:spcPct val="115000"/>
              </a:lnSpc>
              <a:spcBef>
                <a:spcPts val="2000"/>
              </a:spcBef>
              <a:spcAft>
                <a:spcPts val="0"/>
              </a:spcAft>
              <a:buSzPts val="1500"/>
              <a:buChar char="○"/>
              <a:defRPr sz="1500"/>
            </a:lvl8pPr>
            <a:lvl9pPr marL="4114800" lvl="8" indent="-323850" algn="l">
              <a:lnSpc>
                <a:spcPct val="115000"/>
              </a:lnSpc>
              <a:spcBef>
                <a:spcPts val="2000"/>
              </a:spcBef>
              <a:spcAft>
                <a:spcPts val="2000"/>
              </a:spcAft>
              <a:buSzPts val="1500"/>
              <a:buChar char="■"/>
              <a:defRPr sz="1500"/>
            </a:lvl9pPr>
          </a:lstStyle>
          <a:p>
            <a:endParaRPr/>
          </a:p>
        </p:txBody>
      </p:sp>
      <p:sp>
        <p:nvSpPr>
          <p:cNvPr id="31" name="Google Shape;31;p7"/>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573245" y="661638"/>
            <a:ext cx="7445700" cy="6012600"/>
          </a:xfrm>
          <a:prstGeom prst="rect">
            <a:avLst/>
          </a:prstGeom>
          <a:noFill/>
          <a:ln>
            <a:noFill/>
          </a:ln>
        </p:spPr>
        <p:txBody>
          <a:bodyPr spcFirstLastPara="1" wrap="square" lIns="116050" tIns="116050" rIns="116050" bIns="116050" anchor="ctr" anchorCtr="0">
            <a:noAutofit/>
          </a:bodyPr>
          <a:lstStyle>
            <a:lvl1pPr lvl="0" algn="l">
              <a:lnSpc>
                <a:spcPct val="100000"/>
              </a:lnSpc>
              <a:spcBef>
                <a:spcPts val="0"/>
              </a:spcBef>
              <a:spcAft>
                <a:spcPts val="0"/>
              </a:spcAft>
              <a:buSzPts val="6100"/>
              <a:buNone/>
              <a:defRPr sz="6100"/>
            </a:lvl1pPr>
            <a:lvl2pPr lvl="1" algn="l">
              <a:lnSpc>
                <a:spcPct val="100000"/>
              </a:lnSpc>
              <a:spcBef>
                <a:spcPts val="0"/>
              </a:spcBef>
              <a:spcAft>
                <a:spcPts val="0"/>
              </a:spcAft>
              <a:buSzPts val="6100"/>
              <a:buNone/>
              <a:defRPr sz="6100"/>
            </a:lvl2pPr>
            <a:lvl3pPr lvl="2" algn="l">
              <a:lnSpc>
                <a:spcPct val="100000"/>
              </a:lnSpc>
              <a:spcBef>
                <a:spcPts val="0"/>
              </a:spcBef>
              <a:spcAft>
                <a:spcPts val="0"/>
              </a:spcAft>
              <a:buSzPts val="6100"/>
              <a:buNone/>
              <a:defRPr sz="6100"/>
            </a:lvl3pPr>
            <a:lvl4pPr lvl="3" algn="l">
              <a:lnSpc>
                <a:spcPct val="100000"/>
              </a:lnSpc>
              <a:spcBef>
                <a:spcPts val="0"/>
              </a:spcBef>
              <a:spcAft>
                <a:spcPts val="0"/>
              </a:spcAft>
              <a:buSzPts val="6100"/>
              <a:buNone/>
              <a:defRPr sz="6100"/>
            </a:lvl4pPr>
            <a:lvl5pPr lvl="4" algn="l">
              <a:lnSpc>
                <a:spcPct val="100000"/>
              </a:lnSpc>
              <a:spcBef>
                <a:spcPts val="0"/>
              </a:spcBef>
              <a:spcAft>
                <a:spcPts val="0"/>
              </a:spcAft>
              <a:buSzPts val="6100"/>
              <a:buNone/>
              <a:defRPr sz="6100"/>
            </a:lvl5pPr>
            <a:lvl6pPr lvl="5" algn="l">
              <a:lnSpc>
                <a:spcPct val="100000"/>
              </a:lnSpc>
              <a:spcBef>
                <a:spcPts val="0"/>
              </a:spcBef>
              <a:spcAft>
                <a:spcPts val="0"/>
              </a:spcAft>
              <a:buSzPts val="6100"/>
              <a:buNone/>
              <a:defRPr sz="6100"/>
            </a:lvl6pPr>
            <a:lvl7pPr lvl="6" algn="l">
              <a:lnSpc>
                <a:spcPct val="100000"/>
              </a:lnSpc>
              <a:spcBef>
                <a:spcPts val="0"/>
              </a:spcBef>
              <a:spcAft>
                <a:spcPts val="0"/>
              </a:spcAft>
              <a:buSzPts val="6100"/>
              <a:buNone/>
              <a:defRPr sz="6100"/>
            </a:lvl7pPr>
            <a:lvl8pPr lvl="7" algn="l">
              <a:lnSpc>
                <a:spcPct val="100000"/>
              </a:lnSpc>
              <a:spcBef>
                <a:spcPts val="0"/>
              </a:spcBef>
              <a:spcAft>
                <a:spcPts val="0"/>
              </a:spcAft>
              <a:buSzPts val="6100"/>
              <a:buNone/>
              <a:defRPr sz="6100"/>
            </a:lvl8pPr>
            <a:lvl9pPr lvl="8" algn="l">
              <a:lnSpc>
                <a:spcPct val="100000"/>
              </a:lnSpc>
              <a:spcBef>
                <a:spcPts val="0"/>
              </a:spcBef>
              <a:spcAft>
                <a:spcPts val="0"/>
              </a:spcAft>
              <a:buSzPts val="6100"/>
              <a:buNone/>
              <a:defRPr sz="6100"/>
            </a:lvl9pPr>
          </a:lstStyle>
          <a:p>
            <a:endParaRPr/>
          </a:p>
        </p:txBody>
      </p:sp>
      <p:sp>
        <p:nvSpPr>
          <p:cNvPr id="34" name="Google Shape;34;p8"/>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5346000" y="-184"/>
            <a:ext cx="5346000" cy="7560000"/>
          </a:xfrm>
          <a:prstGeom prst="rect">
            <a:avLst/>
          </a:prstGeom>
          <a:solidFill>
            <a:schemeClr val="lt2"/>
          </a:solidFill>
          <a:ln>
            <a:noFill/>
          </a:ln>
        </p:spPr>
        <p:txBody>
          <a:bodyPr spcFirstLastPara="1" wrap="square" lIns="116050" tIns="116050" rIns="116050" bIns="11605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 name="Google Shape;37;p9"/>
          <p:cNvSpPr txBox="1">
            <a:spLocks noGrp="1"/>
          </p:cNvSpPr>
          <p:nvPr>
            <p:ph type="title"/>
          </p:nvPr>
        </p:nvSpPr>
        <p:spPr>
          <a:xfrm>
            <a:off x="310447" y="1812541"/>
            <a:ext cx="4730100" cy="2178600"/>
          </a:xfrm>
          <a:prstGeom prst="rect">
            <a:avLst/>
          </a:prstGeom>
          <a:noFill/>
          <a:ln>
            <a:noFill/>
          </a:ln>
        </p:spPr>
        <p:txBody>
          <a:bodyPr spcFirstLastPara="1" wrap="square" lIns="116050" tIns="116050" rIns="116050" bIns="116050" anchor="b" anchorCtr="0">
            <a:noAutofit/>
          </a:bodyPr>
          <a:lstStyle>
            <a:lvl1pPr lvl="0" algn="ctr">
              <a:lnSpc>
                <a:spcPct val="100000"/>
              </a:lnSpc>
              <a:spcBef>
                <a:spcPts val="0"/>
              </a:spcBef>
              <a:spcAft>
                <a:spcPts val="0"/>
              </a:spcAft>
              <a:buSzPts val="5300"/>
              <a:buNone/>
              <a:defRPr sz="5300"/>
            </a:lvl1pPr>
            <a:lvl2pPr lvl="1" algn="ctr">
              <a:lnSpc>
                <a:spcPct val="100000"/>
              </a:lnSpc>
              <a:spcBef>
                <a:spcPts val="0"/>
              </a:spcBef>
              <a:spcAft>
                <a:spcPts val="0"/>
              </a:spcAft>
              <a:buSzPts val="5300"/>
              <a:buNone/>
              <a:defRPr sz="5300"/>
            </a:lvl2pPr>
            <a:lvl3pPr lvl="2" algn="ctr">
              <a:lnSpc>
                <a:spcPct val="100000"/>
              </a:lnSpc>
              <a:spcBef>
                <a:spcPts val="0"/>
              </a:spcBef>
              <a:spcAft>
                <a:spcPts val="0"/>
              </a:spcAft>
              <a:buSzPts val="5300"/>
              <a:buNone/>
              <a:defRPr sz="5300"/>
            </a:lvl3pPr>
            <a:lvl4pPr lvl="3" algn="ctr">
              <a:lnSpc>
                <a:spcPct val="100000"/>
              </a:lnSpc>
              <a:spcBef>
                <a:spcPts val="0"/>
              </a:spcBef>
              <a:spcAft>
                <a:spcPts val="0"/>
              </a:spcAft>
              <a:buSzPts val="5300"/>
              <a:buNone/>
              <a:defRPr sz="5300"/>
            </a:lvl4pPr>
            <a:lvl5pPr lvl="4" algn="ctr">
              <a:lnSpc>
                <a:spcPct val="100000"/>
              </a:lnSpc>
              <a:spcBef>
                <a:spcPts val="0"/>
              </a:spcBef>
              <a:spcAft>
                <a:spcPts val="0"/>
              </a:spcAft>
              <a:buSzPts val="5300"/>
              <a:buNone/>
              <a:defRPr sz="5300"/>
            </a:lvl5pPr>
            <a:lvl6pPr lvl="5" algn="ctr">
              <a:lnSpc>
                <a:spcPct val="100000"/>
              </a:lnSpc>
              <a:spcBef>
                <a:spcPts val="0"/>
              </a:spcBef>
              <a:spcAft>
                <a:spcPts val="0"/>
              </a:spcAft>
              <a:buSzPts val="5300"/>
              <a:buNone/>
              <a:defRPr sz="5300"/>
            </a:lvl6pPr>
            <a:lvl7pPr lvl="6" algn="ctr">
              <a:lnSpc>
                <a:spcPct val="100000"/>
              </a:lnSpc>
              <a:spcBef>
                <a:spcPts val="0"/>
              </a:spcBef>
              <a:spcAft>
                <a:spcPts val="0"/>
              </a:spcAft>
              <a:buSzPts val="5300"/>
              <a:buNone/>
              <a:defRPr sz="5300"/>
            </a:lvl7pPr>
            <a:lvl8pPr lvl="7" algn="ctr">
              <a:lnSpc>
                <a:spcPct val="100000"/>
              </a:lnSpc>
              <a:spcBef>
                <a:spcPts val="0"/>
              </a:spcBef>
              <a:spcAft>
                <a:spcPts val="0"/>
              </a:spcAft>
              <a:buSzPts val="5300"/>
              <a:buNone/>
              <a:defRPr sz="5300"/>
            </a:lvl8pPr>
            <a:lvl9pPr lvl="8" algn="ctr">
              <a:lnSpc>
                <a:spcPct val="100000"/>
              </a:lnSpc>
              <a:spcBef>
                <a:spcPts val="0"/>
              </a:spcBef>
              <a:spcAft>
                <a:spcPts val="0"/>
              </a:spcAft>
              <a:buSzPts val="5300"/>
              <a:buNone/>
              <a:defRPr sz="5300"/>
            </a:lvl9pPr>
          </a:lstStyle>
          <a:p>
            <a:endParaRPr/>
          </a:p>
        </p:txBody>
      </p:sp>
      <p:sp>
        <p:nvSpPr>
          <p:cNvPr id="38" name="Google Shape;38;p9"/>
          <p:cNvSpPr txBox="1">
            <a:spLocks noGrp="1"/>
          </p:cNvSpPr>
          <p:nvPr>
            <p:ph type="subTitle" idx="1"/>
          </p:nvPr>
        </p:nvSpPr>
        <p:spPr>
          <a:xfrm>
            <a:off x="310447" y="4120005"/>
            <a:ext cx="4730100" cy="1815300"/>
          </a:xfrm>
          <a:prstGeom prst="rect">
            <a:avLst/>
          </a:prstGeom>
          <a:noFill/>
          <a:ln>
            <a:noFill/>
          </a:ln>
        </p:spPr>
        <p:txBody>
          <a:bodyPr spcFirstLastPara="1" wrap="square" lIns="116050" tIns="116050" rIns="116050" bIns="116050" anchor="t" anchorCtr="0">
            <a:noAutofit/>
          </a:bodyPr>
          <a:lstStyle>
            <a:lvl1pPr lvl="0" algn="ctr">
              <a:lnSpc>
                <a:spcPct val="100000"/>
              </a:lnSpc>
              <a:spcBef>
                <a:spcPts val="0"/>
              </a:spcBef>
              <a:spcAft>
                <a:spcPts val="0"/>
              </a:spcAft>
              <a:buSzPts val="2700"/>
              <a:buNone/>
              <a:defRPr sz="2700"/>
            </a:lvl1pPr>
            <a:lvl2pPr lvl="1" algn="ctr">
              <a:lnSpc>
                <a:spcPct val="100000"/>
              </a:lnSpc>
              <a:spcBef>
                <a:spcPts val="0"/>
              </a:spcBef>
              <a:spcAft>
                <a:spcPts val="0"/>
              </a:spcAft>
              <a:buSzPts val="2700"/>
              <a:buNone/>
              <a:defRPr sz="2700"/>
            </a:lvl2pPr>
            <a:lvl3pPr lvl="2" algn="ctr">
              <a:lnSpc>
                <a:spcPct val="100000"/>
              </a:lnSpc>
              <a:spcBef>
                <a:spcPts val="0"/>
              </a:spcBef>
              <a:spcAft>
                <a:spcPts val="0"/>
              </a:spcAft>
              <a:buSzPts val="2700"/>
              <a:buNone/>
              <a:defRPr sz="2700"/>
            </a:lvl3pPr>
            <a:lvl4pPr lvl="3" algn="ctr">
              <a:lnSpc>
                <a:spcPct val="100000"/>
              </a:lnSpc>
              <a:spcBef>
                <a:spcPts val="0"/>
              </a:spcBef>
              <a:spcAft>
                <a:spcPts val="0"/>
              </a:spcAft>
              <a:buSzPts val="2700"/>
              <a:buNone/>
              <a:defRPr sz="2700"/>
            </a:lvl4pPr>
            <a:lvl5pPr lvl="4" algn="ctr">
              <a:lnSpc>
                <a:spcPct val="100000"/>
              </a:lnSpc>
              <a:spcBef>
                <a:spcPts val="0"/>
              </a:spcBef>
              <a:spcAft>
                <a:spcPts val="0"/>
              </a:spcAft>
              <a:buSzPts val="2700"/>
              <a:buNone/>
              <a:defRPr sz="2700"/>
            </a:lvl5pPr>
            <a:lvl6pPr lvl="5" algn="ctr">
              <a:lnSpc>
                <a:spcPct val="100000"/>
              </a:lnSpc>
              <a:spcBef>
                <a:spcPts val="0"/>
              </a:spcBef>
              <a:spcAft>
                <a:spcPts val="0"/>
              </a:spcAft>
              <a:buSzPts val="2700"/>
              <a:buNone/>
              <a:defRPr sz="2700"/>
            </a:lvl6pPr>
            <a:lvl7pPr lvl="6" algn="ctr">
              <a:lnSpc>
                <a:spcPct val="100000"/>
              </a:lnSpc>
              <a:spcBef>
                <a:spcPts val="0"/>
              </a:spcBef>
              <a:spcAft>
                <a:spcPts val="0"/>
              </a:spcAft>
              <a:buSzPts val="2700"/>
              <a:buNone/>
              <a:defRPr sz="2700"/>
            </a:lvl7pPr>
            <a:lvl8pPr lvl="7" algn="ctr">
              <a:lnSpc>
                <a:spcPct val="100000"/>
              </a:lnSpc>
              <a:spcBef>
                <a:spcPts val="0"/>
              </a:spcBef>
              <a:spcAft>
                <a:spcPts val="0"/>
              </a:spcAft>
              <a:buSzPts val="2700"/>
              <a:buNone/>
              <a:defRPr sz="2700"/>
            </a:lvl8pPr>
            <a:lvl9pPr lvl="8" algn="ctr">
              <a:lnSpc>
                <a:spcPct val="100000"/>
              </a:lnSpc>
              <a:spcBef>
                <a:spcPts val="0"/>
              </a:spcBef>
              <a:spcAft>
                <a:spcPts val="0"/>
              </a:spcAft>
              <a:buSzPts val="2700"/>
              <a:buNone/>
              <a:defRPr sz="2700"/>
            </a:lvl9pPr>
          </a:lstStyle>
          <a:p>
            <a:endParaRPr/>
          </a:p>
        </p:txBody>
      </p:sp>
      <p:sp>
        <p:nvSpPr>
          <p:cNvPr id="39" name="Google Shape;39;p9"/>
          <p:cNvSpPr txBox="1">
            <a:spLocks noGrp="1"/>
          </p:cNvSpPr>
          <p:nvPr>
            <p:ph type="body" idx="2"/>
          </p:nvPr>
        </p:nvSpPr>
        <p:spPr>
          <a:xfrm>
            <a:off x="5775715" y="1064257"/>
            <a:ext cx="4486500" cy="5431200"/>
          </a:xfrm>
          <a:prstGeom prst="rect">
            <a:avLst/>
          </a:prstGeom>
          <a:noFill/>
          <a:ln>
            <a:noFill/>
          </a:ln>
        </p:spPr>
        <p:txBody>
          <a:bodyPr spcFirstLastPara="1" wrap="square" lIns="116050" tIns="116050" rIns="116050" bIns="116050" anchor="ctr" anchorCtr="0">
            <a:noAutofit/>
          </a:bodyPr>
          <a:lstStyle>
            <a:lvl1pPr marL="457200" lvl="0" indent="-374650" algn="l">
              <a:lnSpc>
                <a:spcPct val="115000"/>
              </a:lnSpc>
              <a:spcBef>
                <a:spcPts val="0"/>
              </a:spcBef>
              <a:spcAft>
                <a:spcPts val="0"/>
              </a:spcAft>
              <a:buSzPts val="2300"/>
              <a:buChar char="●"/>
              <a:defRPr/>
            </a:lvl1pPr>
            <a:lvl2pPr marL="914400" lvl="1" indent="-342900" algn="l">
              <a:lnSpc>
                <a:spcPct val="115000"/>
              </a:lnSpc>
              <a:spcBef>
                <a:spcPts val="2000"/>
              </a:spcBef>
              <a:spcAft>
                <a:spcPts val="0"/>
              </a:spcAft>
              <a:buSzPts val="1800"/>
              <a:buChar char="○"/>
              <a:defRPr/>
            </a:lvl2pPr>
            <a:lvl3pPr marL="1371600" lvl="2" indent="-342900" algn="l">
              <a:lnSpc>
                <a:spcPct val="115000"/>
              </a:lnSpc>
              <a:spcBef>
                <a:spcPts val="2000"/>
              </a:spcBef>
              <a:spcAft>
                <a:spcPts val="0"/>
              </a:spcAft>
              <a:buSzPts val="1800"/>
              <a:buChar char="■"/>
              <a:defRPr/>
            </a:lvl3pPr>
            <a:lvl4pPr marL="1828800" lvl="3" indent="-342900" algn="l">
              <a:lnSpc>
                <a:spcPct val="115000"/>
              </a:lnSpc>
              <a:spcBef>
                <a:spcPts val="2000"/>
              </a:spcBef>
              <a:spcAft>
                <a:spcPts val="0"/>
              </a:spcAft>
              <a:buSzPts val="1800"/>
              <a:buChar char="●"/>
              <a:defRPr/>
            </a:lvl4pPr>
            <a:lvl5pPr marL="2286000" lvl="4" indent="-342900" algn="l">
              <a:lnSpc>
                <a:spcPct val="115000"/>
              </a:lnSpc>
              <a:spcBef>
                <a:spcPts val="2000"/>
              </a:spcBef>
              <a:spcAft>
                <a:spcPts val="0"/>
              </a:spcAft>
              <a:buSzPts val="1800"/>
              <a:buChar char="○"/>
              <a:defRPr/>
            </a:lvl5pPr>
            <a:lvl6pPr marL="2743200" lvl="5" indent="-342900" algn="l">
              <a:lnSpc>
                <a:spcPct val="115000"/>
              </a:lnSpc>
              <a:spcBef>
                <a:spcPts val="2000"/>
              </a:spcBef>
              <a:spcAft>
                <a:spcPts val="0"/>
              </a:spcAft>
              <a:buSzPts val="1800"/>
              <a:buChar char="■"/>
              <a:defRPr/>
            </a:lvl6pPr>
            <a:lvl7pPr marL="3200400" lvl="6" indent="-342900" algn="l">
              <a:lnSpc>
                <a:spcPct val="115000"/>
              </a:lnSpc>
              <a:spcBef>
                <a:spcPts val="2000"/>
              </a:spcBef>
              <a:spcAft>
                <a:spcPts val="0"/>
              </a:spcAft>
              <a:buSzPts val="1800"/>
              <a:buChar char="●"/>
              <a:defRPr/>
            </a:lvl7pPr>
            <a:lvl8pPr marL="3657600" lvl="7" indent="-342900" algn="l">
              <a:lnSpc>
                <a:spcPct val="115000"/>
              </a:lnSpc>
              <a:spcBef>
                <a:spcPts val="2000"/>
              </a:spcBef>
              <a:spcAft>
                <a:spcPts val="0"/>
              </a:spcAft>
              <a:buSzPts val="1800"/>
              <a:buChar char="○"/>
              <a:defRPr/>
            </a:lvl8pPr>
            <a:lvl9pPr marL="4114800" lvl="8" indent="-342900" algn="l">
              <a:lnSpc>
                <a:spcPct val="115000"/>
              </a:lnSpc>
              <a:spcBef>
                <a:spcPts val="2000"/>
              </a:spcBef>
              <a:spcAft>
                <a:spcPts val="2000"/>
              </a:spcAft>
              <a:buSzPts val="1800"/>
              <a:buChar char="■"/>
              <a:defRPr/>
            </a:lvl9pPr>
          </a:lstStyle>
          <a:p>
            <a:endParaRPr/>
          </a:p>
        </p:txBody>
      </p:sp>
      <p:sp>
        <p:nvSpPr>
          <p:cNvPr id="40" name="Google Shape;40;p9"/>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64468" y="6218168"/>
            <a:ext cx="7014300" cy="889500"/>
          </a:xfrm>
          <a:prstGeom prst="rect">
            <a:avLst/>
          </a:prstGeom>
          <a:noFill/>
          <a:ln>
            <a:noFill/>
          </a:ln>
        </p:spPr>
        <p:txBody>
          <a:bodyPr spcFirstLastPara="1" wrap="square" lIns="116050" tIns="116050" rIns="116050" bIns="116050" anchor="ctr" anchorCtr="0">
            <a:noAutofit/>
          </a:bodyPr>
          <a:lstStyle>
            <a:lvl1pPr marL="457200" lvl="0" indent="-228600" algn="l">
              <a:lnSpc>
                <a:spcPct val="100000"/>
              </a:lnSpc>
              <a:spcBef>
                <a:spcPts val="0"/>
              </a:spcBef>
              <a:spcAft>
                <a:spcPts val="0"/>
              </a:spcAft>
              <a:buSzPts val="2300"/>
              <a:buNone/>
              <a:defRPr/>
            </a:lvl1pPr>
          </a:lstStyle>
          <a:p>
            <a:endParaRPr/>
          </a:p>
        </p:txBody>
      </p:sp>
      <p:sp>
        <p:nvSpPr>
          <p:cNvPr id="43" name="Google Shape;43;p10"/>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64468" y="1625801"/>
            <a:ext cx="9963000" cy="2886000"/>
          </a:xfrm>
          <a:prstGeom prst="rect">
            <a:avLst/>
          </a:prstGeom>
          <a:noFill/>
          <a:ln>
            <a:noFill/>
          </a:ln>
        </p:spPr>
        <p:txBody>
          <a:bodyPr spcFirstLastPara="1" wrap="square" lIns="116050" tIns="116050" rIns="116050" bIns="116050" anchor="b" anchorCtr="0">
            <a:noAutofit/>
          </a:bodyPr>
          <a:lstStyle>
            <a:lvl1pPr lvl="0" algn="ctr">
              <a:lnSpc>
                <a:spcPct val="100000"/>
              </a:lnSpc>
              <a:spcBef>
                <a:spcPts val="0"/>
              </a:spcBef>
              <a:spcAft>
                <a:spcPts val="0"/>
              </a:spcAft>
              <a:buSzPts val="15200"/>
              <a:buNone/>
              <a:defRPr sz="15200"/>
            </a:lvl1pPr>
            <a:lvl2pPr lvl="1" algn="ctr">
              <a:lnSpc>
                <a:spcPct val="100000"/>
              </a:lnSpc>
              <a:spcBef>
                <a:spcPts val="0"/>
              </a:spcBef>
              <a:spcAft>
                <a:spcPts val="0"/>
              </a:spcAft>
              <a:buSzPts val="15200"/>
              <a:buNone/>
              <a:defRPr sz="15200"/>
            </a:lvl2pPr>
            <a:lvl3pPr lvl="2" algn="ctr">
              <a:lnSpc>
                <a:spcPct val="100000"/>
              </a:lnSpc>
              <a:spcBef>
                <a:spcPts val="0"/>
              </a:spcBef>
              <a:spcAft>
                <a:spcPts val="0"/>
              </a:spcAft>
              <a:buSzPts val="15200"/>
              <a:buNone/>
              <a:defRPr sz="15200"/>
            </a:lvl3pPr>
            <a:lvl4pPr lvl="3" algn="ctr">
              <a:lnSpc>
                <a:spcPct val="100000"/>
              </a:lnSpc>
              <a:spcBef>
                <a:spcPts val="0"/>
              </a:spcBef>
              <a:spcAft>
                <a:spcPts val="0"/>
              </a:spcAft>
              <a:buSzPts val="15200"/>
              <a:buNone/>
              <a:defRPr sz="15200"/>
            </a:lvl4pPr>
            <a:lvl5pPr lvl="4" algn="ctr">
              <a:lnSpc>
                <a:spcPct val="100000"/>
              </a:lnSpc>
              <a:spcBef>
                <a:spcPts val="0"/>
              </a:spcBef>
              <a:spcAft>
                <a:spcPts val="0"/>
              </a:spcAft>
              <a:buSzPts val="15200"/>
              <a:buNone/>
              <a:defRPr sz="15200"/>
            </a:lvl5pPr>
            <a:lvl6pPr lvl="5" algn="ctr">
              <a:lnSpc>
                <a:spcPct val="100000"/>
              </a:lnSpc>
              <a:spcBef>
                <a:spcPts val="0"/>
              </a:spcBef>
              <a:spcAft>
                <a:spcPts val="0"/>
              </a:spcAft>
              <a:buSzPts val="15200"/>
              <a:buNone/>
              <a:defRPr sz="15200"/>
            </a:lvl6pPr>
            <a:lvl7pPr lvl="6" algn="ctr">
              <a:lnSpc>
                <a:spcPct val="100000"/>
              </a:lnSpc>
              <a:spcBef>
                <a:spcPts val="0"/>
              </a:spcBef>
              <a:spcAft>
                <a:spcPts val="0"/>
              </a:spcAft>
              <a:buSzPts val="15200"/>
              <a:buNone/>
              <a:defRPr sz="15200"/>
            </a:lvl7pPr>
            <a:lvl8pPr lvl="7" algn="ctr">
              <a:lnSpc>
                <a:spcPct val="100000"/>
              </a:lnSpc>
              <a:spcBef>
                <a:spcPts val="0"/>
              </a:spcBef>
              <a:spcAft>
                <a:spcPts val="0"/>
              </a:spcAft>
              <a:buSzPts val="15200"/>
              <a:buNone/>
              <a:defRPr sz="15200"/>
            </a:lvl8pPr>
            <a:lvl9pPr lvl="8" algn="ctr">
              <a:lnSpc>
                <a:spcPct val="100000"/>
              </a:lnSpc>
              <a:spcBef>
                <a:spcPts val="0"/>
              </a:spcBef>
              <a:spcAft>
                <a:spcPts val="0"/>
              </a:spcAft>
              <a:buSzPts val="15200"/>
              <a:buNone/>
              <a:defRPr sz="15200"/>
            </a:lvl9pPr>
          </a:lstStyle>
          <a:p>
            <a:r>
              <a:t>xx%</a:t>
            </a:r>
          </a:p>
        </p:txBody>
      </p:sp>
      <p:sp>
        <p:nvSpPr>
          <p:cNvPr id="46" name="Google Shape;46;p11"/>
          <p:cNvSpPr txBox="1">
            <a:spLocks noGrp="1"/>
          </p:cNvSpPr>
          <p:nvPr>
            <p:ph type="body" idx="1"/>
          </p:nvPr>
        </p:nvSpPr>
        <p:spPr>
          <a:xfrm>
            <a:off x="364468" y="4633192"/>
            <a:ext cx="9963000" cy="1911900"/>
          </a:xfrm>
          <a:prstGeom prst="rect">
            <a:avLst/>
          </a:prstGeom>
          <a:noFill/>
          <a:ln>
            <a:noFill/>
          </a:ln>
        </p:spPr>
        <p:txBody>
          <a:bodyPr spcFirstLastPara="1" wrap="square" lIns="116050" tIns="116050" rIns="116050" bIns="116050" anchor="t" anchorCtr="0">
            <a:noAutofit/>
          </a:bodyPr>
          <a:lstStyle>
            <a:lvl1pPr marL="457200" lvl="0" indent="-374650" algn="ctr">
              <a:lnSpc>
                <a:spcPct val="115000"/>
              </a:lnSpc>
              <a:spcBef>
                <a:spcPts val="0"/>
              </a:spcBef>
              <a:spcAft>
                <a:spcPts val="0"/>
              </a:spcAft>
              <a:buSzPts val="2300"/>
              <a:buChar char="●"/>
              <a:defRPr/>
            </a:lvl1pPr>
            <a:lvl2pPr marL="914400" lvl="1" indent="-342900" algn="ctr">
              <a:lnSpc>
                <a:spcPct val="115000"/>
              </a:lnSpc>
              <a:spcBef>
                <a:spcPts val="2000"/>
              </a:spcBef>
              <a:spcAft>
                <a:spcPts val="0"/>
              </a:spcAft>
              <a:buSzPts val="1800"/>
              <a:buChar char="○"/>
              <a:defRPr/>
            </a:lvl2pPr>
            <a:lvl3pPr marL="1371600" lvl="2" indent="-342900" algn="ctr">
              <a:lnSpc>
                <a:spcPct val="115000"/>
              </a:lnSpc>
              <a:spcBef>
                <a:spcPts val="2000"/>
              </a:spcBef>
              <a:spcAft>
                <a:spcPts val="0"/>
              </a:spcAft>
              <a:buSzPts val="1800"/>
              <a:buChar char="■"/>
              <a:defRPr/>
            </a:lvl3pPr>
            <a:lvl4pPr marL="1828800" lvl="3" indent="-342900" algn="ctr">
              <a:lnSpc>
                <a:spcPct val="115000"/>
              </a:lnSpc>
              <a:spcBef>
                <a:spcPts val="2000"/>
              </a:spcBef>
              <a:spcAft>
                <a:spcPts val="0"/>
              </a:spcAft>
              <a:buSzPts val="1800"/>
              <a:buChar char="●"/>
              <a:defRPr/>
            </a:lvl4pPr>
            <a:lvl5pPr marL="2286000" lvl="4" indent="-342900" algn="ctr">
              <a:lnSpc>
                <a:spcPct val="115000"/>
              </a:lnSpc>
              <a:spcBef>
                <a:spcPts val="2000"/>
              </a:spcBef>
              <a:spcAft>
                <a:spcPts val="0"/>
              </a:spcAft>
              <a:buSzPts val="1800"/>
              <a:buChar char="○"/>
              <a:defRPr/>
            </a:lvl5pPr>
            <a:lvl6pPr marL="2743200" lvl="5" indent="-342900" algn="ctr">
              <a:lnSpc>
                <a:spcPct val="115000"/>
              </a:lnSpc>
              <a:spcBef>
                <a:spcPts val="2000"/>
              </a:spcBef>
              <a:spcAft>
                <a:spcPts val="0"/>
              </a:spcAft>
              <a:buSzPts val="1800"/>
              <a:buChar char="■"/>
              <a:defRPr/>
            </a:lvl6pPr>
            <a:lvl7pPr marL="3200400" lvl="6" indent="-342900" algn="ctr">
              <a:lnSpc>
                <a:spcPct val="115000"/>
              </a:lnSpc>
              <a:spcBef>
                <a:spcPts val="2000"/>
              </a:spcBef>
              <a:spcAft>
                <a:spcPts val="0"/>
              </a:spcAft>
              <a:buSzPts val="1800"/>
              <a:buChar char="●"/>
              <a:defRPr/>
            </a:lvl7pPr>
            <a:lvl8pPr marL="3657600" lvl="7" indent="-342900" algn="ctr">
              <a:lnSpc>
                <a:spcPct val="115000"/>
              </a:lnSpc>
              <a:spcBef>
                <a:spcPts val="2000"/>
              </a:spcBef>
              <a:spcAft>
                <a:spcPts val="0"/>
              </a:spcAft>
              <a:buSzPts val="1800"/>
              <a:buChar char="○"/>
              <a:defRPr/>
            </a:lvl8pPr>
            <a:lvl9pPr marL="4114800" lvl="8" indent="-342900" algn="ctr">
              <a:lnSpc>
                <a:spcPct val="115000"/>
              </a:lnSpc>
              <a:spcBef>
                <a:spcPts val="2000"/>
              </a:spcBef>
              <a:spcAft>
                <a:spcPts val="2000"/>
              </a:spcAft>
              <a:buSzPts val="1800"/>
              <a:buChar char="■"/>
              <a:defRPr/>
            </a:lvl9pPr>
          </a:lstStyle>
          <a:p>
            <a:endParaRPr/>
          </a:p>
        </p:txBody>
      </p:sp>
      <p:sp>
        <p:nvSpPr>
          <p:cNvPr id="47" name="Google Shape;47;p11"/>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AE56EE-9549-45A0-BBA2-AEB39735062A}" type="datetimeFigureOut">
              <a:rPr lang="en-GB" smtClean="0"/>
              <a:pPr/>
              <a:t>24/03/2020</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F17328E5-24CB-4E61-9CBE-424E1B15B3F2}" type="slidenum">
              <a:rPr lang="en-GB" smtClean="0"/>
              <a:pPr/>
              <a:t>‹#›</a:t>
            </a:fld>
            <a:endParaRPr lang="en-GB" dirty="0"/>
          </a:p>
        </p:txBody>
      </p:sp>
    </p:spTree>
    <p:extLst>
      <p:ext uri="{BB962C8B-B14F-4D97-AF65-F5344CB8AC3E}">
        <p14:creationId xmlns:p14="http://schemas.microsoft.com/office/powerpoint/2010/main" val="17743253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marR="0" lvl="0"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364468" y="1693927"/>
            <a:ext cx="9963000" cy="5021400"/>
          </a:xfrm>
          <a:prstGeom prst="rect">
            <a:avLst/>
          </a:prstGeom>
          <a:noFill/>
          <a:ln>
            <a:noFill/>
          </a:ln>
        </p:spPr>
        <p:txBody>
          <a:bodyPr spcFirstLastPara="1" wrap="square" lIns="116050" tIns="116050" rIns="116050" bIns="116050" anchor="t" anchorCtr="0">
            <a:noAutofit/>
          </a:bodyPr>
          <a:lstStyle>
            <a:lvl1pPr marL="457200" marR="0" lvl="0" indent="-374650" algn="l" rtl="0">
              <a:lnSpc>
                <a:spcPct val="115000"/>
              </a:lnSpc>
              <a:spcBef>
                <a:spcPts val="0"/>
              </a:spcBef>
              <a:spcAft>
                <a:spcPts val="0"/>
              </a:spcAft>
              <a:buClr>
                <a:schemeClr val="dk2"/>
              </a:buClr>
              <a:buSzPts val="2300"/>
              <a:buFont typeface="Arial"/>
              <a:buChar char="●"/>
              <a:defRPr sz="2300" b="0" i="0" u="none" strike="noStrike" cap="none">
                <a:solidFill>
                  <a:schemeClr val="dk2"/>
                </a:solidFill>
                <a:latin typeface="Arial"/>
                <a:ea typeface="Arial"/>
                <a:cs typeface="Arial"/>
                <a:sym typeface="Arial"/>
              </a:defRPr>
            </a:lvl1pPr>
            <a:lvl2pPr marL="914400" marR="0" lvl="1"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2pPr>
            <a:lvl3pPr marL="1371600" marR="0" lvl="2"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3pPr>
            <a:lvl4pPr marL="1828800" marR="0" lvl="3"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4pPr>
            <a:lvl5pPr marL="2286000" marR="0" lvl="4"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5pPr>
            <a:lvl6pPr marL="2743200" marR="0" lvl="5"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6pPr>
            <a:lvl7pPr marL="3200400" marR="0" lvl="6"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7pPr>
            <a:lvl8pPr marL="3657600" marR="0" lvl="7"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8pPr>
            <a:lvl9pPr marL="4114800" marR="0" lvl="8" indent="-342900" algn="l" rtl="0">
              <a:lnSpc>
                <a:spcPct val="115000"/>
              </a:lnSpc>
              <a:spcBef>
                <a:spcPts val="2000"/>
              </a:spcBef>
              <a:spcAft>
                <a:spcPts val="2000"/>
              </a:spcAft>
              <a:buClr>
                <a:schemeClr val="dk2"/>
              </a:buClr>
              <a:buSzPts val="1800"/>
              <a:buFont typeface="Arial"/>
              <a:buChar char="■"/>
              <a:defRPr sz="1800" b="0" i="0" u="none" strike="noStrike" cap="none">
                <a:solidFill>
                  <a:schemeClr val="dk2"/>
                </a:solidFill>
                <a:latin typeface="Arial"/>
                <a:ea typeface="Arial"/>
                <a:cs typeface="Arial"/>
                <a:sym typeface="Arial"/>
              </a:defRPr>
            </a:lvl9pPr>
          </a:lstStyle>
          <a:p>
            <a:endParaRPr/>
          </a:p>
        </p:txBody>
      </p:sp>
      <p:sp>
        <p:nvSpPr>
          <p:cNvPr id="8" name="Google Shape;8;p1"/>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 bg1="lt1" tx1="dk1" bg2="dk2" tx2="lt2" accent1="accent1" accent2="accent2" accent3="accent3" accent4="accent4" accent5="accent5" accent6="accent6" hlink="hlink" folHlink="folHlink"/>
  <p:sldLayoutIdLst>
    <p:sldLayoutId id="2147483648" r:id="rId1"/>
    <p:sldLayoutId id="2147483651" r:id="rId2"/>
    <p:sldLayoutId id="2147483652" r:id="rId3"/>
    <p:sldLayoutId id="2147483653" r:id="rId4"/>
    <p:sldLayoutId id="2147483654" r:id="rId5"/>
    <p:sldLayoutId id="2147483655" r:id="rId6"/>
    <p:sldLayoutId id="2147483656" r:id="rId7"/>
    <p:sldLayoutId id="2147483657" r:id="rId8"/>
    <p:sldLayoutId id="2147483660" r:id="rId9"/>
    <p:sldLayoutId id="2147483661"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591" y="302737"/>
            <a:ext cx="9622632" cy="1259946"/>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534591" y="1763925"/>
            <a:ext cx="9622632" cy="498903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534591" y="7006699"/>
            <a:ext cx="2494756" cy="402483"/>
          </a:xfrm>
          <a:prstGeom prst="rect">
            <a:avLst/>
          </a:prstGeom>
        </p:spPr>
        <p:txBody>
          <a:bodyPr vert="horz" lIns="91440" tIns="45720" rIns="91440" bIns="45720" rtlCol="0" anchor="ctr"/>
          <a:lstStyle>
            <a:lvl1pPr algn="l">
              <a:defRPr sz="1323">
                <a:solidFill>
                  <a:schemeClr val="tx1">
                    <a:tint val="75000"/>
                  </a:schemeClr>
                </a:solidFill>
              </a:defRPr>
            </a:lvl1p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24/03/2020</a:t>
            </a:fld>
            <a:endParaRPr lang="en-GB" kern="1200" dirty="0">
              <a:solidFill>
                <a:prstClr val="black">
                  <a:tint val="75000"/>
                </a:prstClr>
              </a:solidFill>
              <a:latin typeface="Calibri"/>
              <a:ea typeface="+mn-ea"/>
              <a:cs typeface="+mn-cs"/>
            </a:endParaRPr>
          </a:p>
        </p:txBody>
      </p:sp>
      <p:sp>
        <p:nvSpPr>
          <p:cNvPr id="5" name="Footer Placeholder 4"/>
          <p:cNvSpPr>
            <a:spLocks noGrp="1"/>
          </p:cNvSpPr>
          <p:nvPr>
            <p:ph type="ftr" sz="quarter" idx="3"/>
          </p:nvPr>
        </p:nvSpPr>
        <p:spPr>
          <a:xfrm>
            <a:off x="3653036" y="7006699"/>
            <a:ext cx="3385741" cy="402483"/>
          </a:xfrm>
          <a:prstGeom prst="rect">
            <a:avLst/>
          </a:prstGeom>
        </p:spPr>
        <p:txBody>
          <a:bodyPr vert="horz" lIns="91440" tIns="45720" rIns="91440" bIns="45720" rtlCol="0" anchor="ctr"/>
          <a:lstStyle>
            <a:lvl1pPr algn="ctr">
              <a:defRPr sz="1323">
                <a:solidFill>
                  <a:schemeClr val="tx1">
                    <a:tint val="75000"/>
                  </a:schemeClr>
                </a:solidFill>
              </a:defRPr>
            </a:lvl1pPr>
          </a:lstStyle>
          <a:p>
            <a:pPr defTabSz="1007943">
              <a:buClrTx/>
            </a:pPr>
            <a:endParaRPr lang="en-GB" kern="1200" dirty="0">
              <a:solidFill>
                <a:prstClr val="black">
                  <a:tint val="75000"/>
                </a:prstClr>
              </a:solidFill>
              <a:latin typeface="Calibri"/>
              <a:ea typeface="+mn-ea"/>
              <a:cs typeface="+mn-cs"/>
            </a:endParaRPr>
          </a:p>
        </p:txBody>
      </p:sp>
      <p:sp>
        <p:nvSpPr>
          <p:cNvPr id="6" name="Slide Number Placeholder 5"/>
          <p:cNvSpPr>
            <a:spLocks noGrp="1"/>
          </p:cNvSpPr>
          <p:nvPr>
            <p:ph type="sldNum" sz="quarter" idx="4"/>
          </p:nvPr>
        </p:nvSpPr>
        <p:spPr>
          <a:xfrm>
            <a:off x="7662466" y="7006699"/>
            <a:ext cx="2494756" cy="402483"/>
          </a:xfrm>
          <a:prstGeom prst="rect">
            <a:avLst/>
          </a:prstGeom>
        </p:spPr>
        <p:txBody>
          <a:bodyPr vert="horz" lIns="91440" tIns="45720" rIns="91440" bIns="45720" rtlCol="0" anchor="ctr"/>
          <a:lstStyle>
            <a:lvl1pPr algn="r">
              <a:defRPr sz="1323">
                <a:solidFill>
                  <a:schemeClr val="tx1">
                    <a:tint val="75000"/>
                  </a:schemeClr>
                </a:solidFill>
              </a:defRPr>
            </a:lvl1p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928662922"/>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ctr" defTabSz="1007943" rtl="0" eaLnBrk="1" latinLnBrk="0" hangingPunct="1">
        <a:spcBef>
          <a:spcPct val="0"/>
        </a:spcBef>
        <a:buNone/>
        <a:defRPr sz="4850" kern="1200">
          <a:solidFill>
            <a:schemeClr val="tx1"/>
          </a:solidFill>
          <a:latin typeface="+mj-lt"/>
          <a:ea typeface="+mj-ea"/>
          <a:cs typeface="+mj-cs"/>
        </a:defRPr>
      </a:lvl1pPr>
    </p:titleStyle>
    <p:bodyStyle>
      <a:lvl1pPr marL="377979" indent="-377979" algn="l" defTabSz="1007943" rtl="0" eaLnBrk="1" latinLnBrk="0" hangingPunct="1">
        <a:spcBef>
          <a:spcPct val="20000"/>
        </a:spcBef>
        <a:buFont typeface="Arial" pitchFamily="34" charset="0"/>
        <a:buChar char="•"/>
        <a:defRPr sz="3527" kern="1200">
          <a:solidFill>
            <a:schemeClr val="tx1"/>
          </a:solidFill>
          <a:latin typeface="+mn-lt"/>
          <a:ea typeface="+mn-ea"/>
          <a:cs typeface="+mn-cs"/>
        </a:defRPr>
      </a:lvl1pPr>
      <a:lvl2pPr marL="818954" indent="-314982" algn="l" defTabSz="1007943" rtl="0" eaLnBrk="1" latinLnBrk="0" hangingPunct="1">
        <a:spcBef>
          <a:spcPct val="20000"/>
        </a:spcBef>
        <a:buFont typeface="Arial" pitchFamily="34" charset="0"/>
        <a:buChar char="–"/>
        <a:defRPr sz="3086" kern="1200">
          <a:solidFill>
            <a:schemeClr val="tx1"/>
          </a:solidFill>
          <a:latin typeface="+mn-lt"/>
          <a:ea typeface="+mn-ea"/>
          <a:cs typeface="+mn-cs"/>
        </a:defRPr>
      </a:lvl2pPr>
      <a:lvl3pPr marL="1259929" indent="-251986" algn="l" defTabSz="1007943" rtl="0" eaLnBrk="1" latinLnBrk="0" hangingPunct="1">
        <a:spcBef>
          <a:spcPct val="20000"/>
        </a:spcBef>
        <a:buFont typeface="Arial" pitchFamily="34" charset="0"/>
        <a:buChar char="•"/>
        <a:defRPr sz="2646" kern="1200">
          <a:solidFill>
            <a:schemeClr val="tx1"/>
          </a:solidFill>
          <a:latin typeface="+mn-lt"/>
          <a:ea typeface="+mn-ea"/>
          <a:cs typeface="+mn-cs"/>
        </a:defRPr>
      </a:lvl3pPr>
      <a:lvl4pPr marL="1763900" indent="-251986" algn="l" defTabSz="1007943" rtl="0" eaLnBrk="1" latinLnBrk="0" hangingPunct="1">
        <a:spcBef>
          <a:spcPct val="20000"/>
        </a:spcBef>
        <a:buFont typeface="Arial" pitchFamily="34" charset="0"/>
        <a:buChar char="–"/>
        <a:defRPr sz="2205" kern="1200">
          <a:solidFill>
            <a:schemeClr val="tx1"/>
          </a:solidFill>
          <a:latin typeface="+mn-lt"/>
          <a:ea typeface="+mn-ea"/>
          <a:cs typeface="+mn-cs"/>
        </a:defRPr>
      </a:lvl4pPr>
      <a:lvl5pPr marL="2267872" indent="-251986" algn="l" defTabSz="1007943" rtl="0" eaLnBrk="1" latinLnBrk="0" hangingPunct="1">
        <a:spcBef>
          <a:spcPct val="20000"/>
        </a:spcBef>
        <a:buFont typeface="Arial" pitchFamily="34" charset="0"/>
        <a:buChar char="»"/>
        <a:defRPr sz="2205" kern="1200">
          <a:solidFill>
            <a:schemeClr val="tx1"/>
          </a:solidFill>
          <a:latin typeface="+mn-lt"/>
          <a:ea typeface="+mn-ea"/>
          <a:cs typeface="+mn-cs"/>
        </a:defRPr>
      </a:lvl5pPr>
      <a:lvl6pPr marL="2771844" indent="-251986" algn="l" defTabSz="1007943" rtl="0" eaLnBrk="1" latinLnBrk="0" hangingPunct="1">
        <a:spcBef>
          <a:spcPct val="20000"/>
        </a:spcBef>
        <a:buFont typeface="Arial" pitchFamily="34" charset="0"/>
        <a:buChar char="•"/>
        <a:defRPr sz="2205" kern="1200">
          <a:solidFill>
            <a:schemeClr val="tx1"/>
          </a:solidFill>
          <a:latin typeface="+mn-lt"/>
          <a:ea typeface="+mn-ea"/>
          <a:cs typeface="+mn-cs"/>
        </a:defRPr>
      </a:lvl6pPr>
      <a:lvl7pPr marL="3275815" indent="-251986" algn="l" defTabSz="1007943" rtl="0" eaLnBrk="1" latinLnBrk="0" hangingPunct="1">
        <a:spcBef>
          <a:spcPct val="20000"/>
        </a:spcBef>
        <a:buFont typeface="Arial" pitchFamily="34" charset="0"/>
        <a:buChar char="•"/>
        <a:defRPr sz="2205" kern="1200">
          <a:solidFill>
            <a:schemeClr val="tx1"/>
          </a:solidFill>
          <a:latin typeface="+mn-lt"/>
          <a:ea typeface="+mn-ea"/>
          <a:cs typeface="+mn-cs"/>
        </a:defRPr>
      </a:lvl7pPr>
      <a:lvl8pPr marL="3779787" indent="-251986" algn="l" defTabSz="1007943" rtl="0" eaLnBrk="1" latinLnBrk="0" hangingPunct="1">
        <a:spcBef>
          <a:spcPct val="20000"/>
        </a:spcBef>
        <a:buFont typeface="Arial" pitchFamily="34" charset="0"/>
        <a:buChar char="•"/>
        <a:defRPr sz="2205" kern="1200">
          <a:solidFill>
            <a:schemeClr val="tx1"/>
          </a:solidFill>
          <a:latin typeface="+mn-lt"/>
          <a:ea typeface="+mn-ea"/>
          <a:cs typeface="+mn-cs"/>
        </a:defRPr>
      </a:lvl8pPr>
      <a:lvl9pPr marL="4283758" indent="-251986" algn="l" defTabSz="1007943" rtl="0" eaLnBrk="1" latinLnBrk="0" hangingPunct="1">
        <a:spcBef>
          <a:spcPct val="20000"/>
        </a:spcBef>
        <a:buFont typeface="Arial" pitchFamily="34" charset="0"/>
        <a:buChar char="•"/>
        <a:defRPr sz="2205" kern="1200">
          <a:solidFill>
            <a:schemeClr val="tx1"/>
          </a:solidFill>
          <a:latin typeface="+mn-lt"/>
          <a:ea typeface="+mn-ea"/>
          <a:cs typeface="+mn-cs"/>
        </a:defRPr>
      </a:lvl9pPr>
    </p:bodyStyle>
    <p:otherStyle>
      <a:defPPr>
        <a:defRPr lang="en-US"/>
      </a:defPPr>
      <a:lvl1pPr marL="0" algn="l" defTabSz="1007943" rtl="0" eaLnBrk="1" latinLnBrk="0" hangingPunct="1">
        <a:defRPr sz="1984" kern="1200">
          <a:solidFill>
            <a:schemeClr val="tx1"/>
          </a:solidFill>
          <a:latin typeface="+mn-lt"/>
          <a:ea typeface="+mn-ea"/>
          <a:cs typeface="+mn-cs"/>
        </a:defRPr>
      </a:lvl1pPr>
      <a:lvl2pPr marL="503972" algn="l" defTabSz="1007943" rtl="0" eaLnBrk="1" latinLnBrk="0" hangingPunct="1">
        <a:defRPr sz="1984" kern="1200">
          <a:solidFill>
            <a:schemeClr val="tx1"/>
          </a:solidFill>
          <a:latin typeface="+mn-lt"/>
          <a:ea typeface="+mn-ea"/>
          <a:cs typeface="+mn-cs"/>
        </a:defRPr>
      </a:lvl2pPr>
      <a:lvl3pPr marL="1007943" algn="l" defTabSz="1007943" rtl="0" eaLnBrk="1" latinLnBrk="0" hangingPunct="1">
        <a:defRPr sz="1984" kern="1200">
          <a:solidFill>
            <a:schemeClr val="tx1"/>
          </a:solidFill>
          <a:latin typeface="+mn-lt"/>
          <a:ea typeface="+mn-ea"/>
          <a:cs typeface="+mn-cs"/>
        </a:defRPr>
      </a:lvl3pPr>
      <a:lvl4pPr marL="1511915" algn="l" defTabSz="1007943" rtl="0" eaLnBrk="1" latinLnBrk="0" hangingPunct="1">
        <a:defRPr sz="1984" kern="1200">
          <a:solidFill>
            <a:schemeClr val="tx1"/>
          </a:solidFill>
          <a:latin typeface="+mn-lt"/>
          <a:ea typeface="+mn-ea"/>
          <a:cs typeface="+mn-cs"/>
        </a:defRPr>
      </a:lvl4pPr>
      <a:lvl5pPr marL="2015886" algn="l" defTabSz="1007943" rtl="0" eaLnBrk="1" latinLnBrk="0" hangingPunct="1">
        <a:defRPr sz="1984" kern="1200">
          <a:solidFill>
            <a:schemeClr val="tx1"/>
          </a:solidFill>
          <a:latin typeface="+mn-lt"/>
          <a:ea typeface="+mn-ea"/>
          <a:cs typeface="+mn-cs"/>
        </a:defRPr>
      </a:lvl5pPr>
      <a:lvl6pPr marL="2519858" algn="l" defTabSz="1007943" rtl="0" eaLnBrk="1" latinLnBrk="0" hangingPunct="1">
        <a:defRPr sz="1984" kern="1200">
          <a:solidFill>
            <a:schemeClr val="tx1"/>
          </a:solidFill>
          <a:latin typeface="+mn-lt"/>
          <a:ea typeface="+mn-ea"/>
          <a:cs typeface="+mn-cs"/>
        </a:defRPr>
      </a:lvl6pPr>
      <a:lvl7pPr marL="3023829" algn="l" defTabSz="1007943" rtl="0" eaLnBrk="1" latinLnBrk="0" hangingPunct="1">
        <a:defRPr sz="1984" kern="1200">
          <a:solidFill>
            <a:schemeClr val="tx1"/>
          </a:solidFill>
          <a:latin typeface="+mn-lt"/>
          <a:ea typeface="+mn-ea"/>
          <a:cs typeface="+mn-cs"/>
        </a:defRPr>
      </a:lvl7pPr>
      <a:lvl8pPr marL="3527801" algn="l" defTabSz="1007943" rtl="0" eaLnBrk="1" latinLnBrk="0" hangingPunct="1">
        <a:defRPr sz="1984" kern="1200">
          <a:solidFill>
            <a:schemeClr val="tx1"/>
          </a:solidFill>
          <a:latin typeface="+mn-lt"/>
          <a:ea typeface="+mn-ea"/>
          <a:cs typeface="+mn-cs"/>
        </a:defRPr>
      </a:lvl8pPr>
      <a:lvl9pPr marL="4031772" algn="l" defTabSz="1007943" rtl="0" eaLnBrk="1" latinLnBrk="0" hangingPunct="1">
        <a:defRPr sz="198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2.jpg"/></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2.jpg"/></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9.xml"/><Relationship Id="rId4" Type="http://schemas.openxmlformats.org/officeDocument/2006/relationships/image" Target="../media/image2.jpg"/></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9.xml"/><Relationship Id="rId5" Type="http://schemas.openxmlformats.org/officeDocument/2006/relationships/image" Target="../media/image7.png"/><Relationship Id="rId4" Type="http://schemas.openxmlformats.org/officeDocument/2006/relationships/image" Target="../media/image2.jpg"/></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9.xml"/><Relationship Id="rId4" Type="http://schemas.openxmlformats.org/officeDocument/2006/relationships/image" Target="../media/image2.jpg"/></Relationships>
</file>

<file path=ppt/slides/_rels/slide15.xml.rels><?xml version="1.0" encoding="UTF-8" standalone="yes"?>
<Relationships xmlns="http://schemas.openxmlformats.org/package/2006/relationships"><Relationship Id="rId8" Type="http://schemas.openxmlformats.org/officeDocument/2006/relationships/hyperlink" Target="http://www.bbc.co.uk/newsround/34262108" TargetMode="External"/><Relationship Id="rId3" Type="http://schemas.openxmlformats.org/officeDocument/2006/relationships/image" Target="../media/image1.jpg"/><Relationship Id="rId7"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9.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2.jpg"/></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9.xml"/><Relationship Id="rId6" Type="http://schemas.openxmlformats.org/officeDocument/2006/relationships/hyperlink" Target="https://www.bbc.com/education/clips/zv4fgk7" TargetMode="External"/><Relationship Id="rId5" Type="http://schemas.openxmlformats.org/officeDocument/2006/relationships/image" Target="../media/image11.png"/><Relationship Id="rId4" Type="http://schemas.openxmlformats.org/officeDocument/2006/relationships/image" Target="../media/image2.jpg"/></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9.xml"/><Relationship Id="rId6" Type="http://schemas.openxmlformats.org/officeDocument/2006/relationships/hyperlink" Target="https://www.bbc.co.uk/teach/class-clips-video/a-journey-from-eurasia/zfxsbdm" TargetMode="External"/><Relationship Id="rId5" Type="http://schemas.openxmlformats.org/officeDocument/2006/relationships/image" Target="../media/image12.png"/><Relationship Id="rId4" Type="http://schemas.openxmlformats.org/officeDocument/2006/relationships/image" Target="../media/image2.jpg"/></Relationships>
</file>

<file path=ppt/slides/_rels/slide1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9.xml"/><Relationship Id="rId5" Type="http://schemas.openxmlformats.org/officeDocument/2006/relationships/image" Target="../media/image13.png"/><Relationship Id="rId4" Type="http://schemas.openxmlformats.org/officeDocument/2006/relationships/image" Target="../media/image2.jpg"/></Relationships>
</file>

<file path=ppt/slides/_rels/slide1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5.xml"/><Relationship Id="rId1" Type="http://schemas.openxmlformats.org/officeDocument/2006/relationships/slideLayout" Target="../slideLayouts/slideLayout9.xml"/><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6.xml"/><Relationship Id="rId1" Type="http://schemas.openxmlformats.org/officeDocument/2006/relationships/slideLayout" Target="../slideLayouts/slideLayout9.xml"/><Relationship Id="rId4" Type="http://schemas.openxmlformats.org/officeDocument/2006/relationships/image" Target="../media/image2.jpg"/></Relationships>
</file>

<file path=ppt/slides/_rels/slide2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pn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8" Type="http://schemas.openxmlformats.org/officeDocument/2006/relationships/hyperlink" Target="http://www.amnesty.org.uk/resources/activity-border-control-role-play" TargetMode="External"/><Relationship Id="rId3" Type="http://schemas.openxmlformats.org/officeDocument/2006/relationships/image" Target="../media/image1.jpg"/><Relationship Id="rId7" Type="http://schemas.openxmlformats.org/officeDocument/2006/relationships/hyperlink" Target="http://www.amnesty.org.uk/resources/activity-pack-time-flee"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hyperlink" Target="https://www.bbc.com/education/clips/zv4fgk7" TargetMode="External"/><Relationship Id="rId5" Type="http://schemas.openxmlformats.org/officeDocument/2006/relationships/hyperlink" Target="http://www.bbc.co.uk/newsround/34262108" TargetMode="External"/><Relationship Id="rId4" Type="http://schemas.openxmlformats.org/officeDocument/2006/relationships/image" Target="../media/image2.jpg"/><Relationship Id="rId9" Type="http://schemas.openxmlformats.org/officeDocument/2006/relationships/hyperlink" Target="http://www.amnesty.org.uk/resources/activity-great-escape"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Google Shape;65;p14"/>
          <p:cNvSpPr txBox="1"/>
          <p:nvPr/>
        </p:nvSpPr>
        <p:spPr>
          <a:xfrm>
            <a:off x="364325" y="1162150"/>
            <a:ext cx="1031700" cy="334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GB" sz="1200" b="1" dirty="0">
                <a:solidFill>
                  <a:srgbClr val="A98278"/>
                </a:solidFill>
                <a:latin typeface="Prompt"/>
                <a:ea typeface="Prompt"/>
                <a:cs typeface="Prompt"/>
                <a:sym typeface="Prompt"/>
              </a:rPr>
              <a:t>LESSON</a:t>
            </a:r>
            <a:endParaRPr sz="12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3174BA"/>
              </a:solidFill>
              <a:latin typeface="Prompt"/>
              <a:ea typeface="Prompt"/>
              <a:cs typeface="Prompt"/>
              <a:sym typeface="Prompt"/>
            </a:endParaRPr>
          </a:p>
        </p:txBody>
      </p:sp>
      <p:sp>
        <p:nvSpPr>
          <p:cNvPr id="66" name="Google Shape;66;p14"/>
          <p:cNvSpPr txBox="1"/>
          <p:nvPr/>
        </p:nvSpPr>
        <p:spPr>
          <a:xfrm>
            <a:off x="1760300" y="1804750"/>
            <a:ext cx="1878900" cy="987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i="0" u="none" strike="noStrike" cap="none">
              <a:solidFill>
                <a:schemeClr val="dk2"/>
              </a:solidFill>
              <a:latin typeface="Raleway ExtraBold"/>
              <a:ea typeface="Raleway ExtraBold"/>
              <a:cs typeface="Raleway ExtraBold"/>
              <a:sym typeface="Raleway ExtraBold"/>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pic>
        <p:nvPicPr>
          <p:cNvPr id="67" name="Google Shape;67;p14"/>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68" name="Google Shape;68;p14"/>
          <p:cNvSpPr txBox="1"/>
          <p:nvPr/>
        </p:nvSpPr>
        <p:spPr>
          <a:xfrm>
            <a:off x="364325" y="1855025"/>
            <a:ext cx="1031700" cy="334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200" b="1">
                <a:solidFill>
                  <a:srgbClr val="A98278"/>
                </a:solidFill>
                <a:latin typeface="Prompt"/>
                <a:ea typeface="Prompt"/>
                <a:cs typeface="Prompt"/>
                <a:sym typeface="Prompt"/>
              </a:rPr>
              <a:t>DURATION</a:t>
            </a:r>
            <a:endParaRPr sz="1200" b="0" i="0" u="none" strike="noStrike" cap="none">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69" name="Google Shape;69;p14"/>
          <p:cNvSpPr txBox="1"/>
          <p:nvPr/>
        </p:nvSpPr>
        <p:spPr>
          <a:xfrm>
            <a:off x="1760301" y="967149"/>
            <a:ext cx="2993042" cy="1746672"/>
          </a:xfrm>
          <a:prstGeom prst="rect">
            <a:avLst/>
          </a:prstGeom>
          <a:noFill/>
          <a:ln>
            <a:noFill/>
          </a:ln>
        </p:spPr>
        <p:txBody>
          <a:bodyPr spcFirstLastPara="1" wrap="square" lIns="91425" tIns="91425" rIns="91425" bIns="91425" anchor="t" anchorCtr="0">
            <a:noAutofit/>
          </a:bodyPr>
          <a:lstStyle/>
          <a:p>
            <a:r>
              <a:rPr lang="en-GB" sz="1000" b="1" dirty="0">
                <a:latin typeface="Raleway" panose="020B0604020202020204" charset="0"/>
              </a:rPr>
              <a:t>Learning Objectives:</a:t>
            </a:r>
          </a:p>
          <a:p>
            <a:r>
              <a:rPr lang="en-GB" sz="1000" dirty="0">
                <a:latin typeface="Raleway" panose="020B0604020202020204" charset="0"/>
              </a:rPr>
              <a:t>explain that people’s choices  about where they belong may be changed by life circumstances </a:t>
            </a:r>
          </a:p>
          <a:p>
            <a:r>
              <a:rPr lang="en-GB" sz="1000" dirty="0">
                <a:latin typeface="Raleway" panose="020B0604020202020204" charset="0"/>
              </a:rPr>
              <a:t>understand the fears of migrating people, due to persecution and war;</a:t>
            </a:r>
          </a:p>
          <a:p>
            <a:r>
              <a:rPr lang="en-GB" sz="1000" dirty="0">
                <a:latin typeface="Raleway" panose="020B0604020202020204" charset="0"/>
              </a:rPr>
              <a:t>consider the choices people have in the time of war and persecution;</a:t>
            </a:r>
          </a:p>
          <a:p>
            <a:pPr lvl="0"/>
            <a:r>
              <a:rPr lang="en-GB" sz="1000" dirty="0">
                <a:latin typeface="Raleway" panose="020B0604020202020204" charset="0"/>
              </a:rPr>
              <a:t>show understanding of the Sustainable Development Goal 16.1   ‘Significantly reduce all forms of violence and related death rates everywhere’ and show how this links to the theme of forced migration. </a:t>
            </a:r>
          </a:p>
        </p:txBody>
      </p:sp>
      <p:sp>
        <p:nvSpPr>
          <p:cNvPr id="70" name="Google Shape;70;p14"/>
          <p:cNvSpPr txBox="1"/>
          <p:nvPr/>
        </p:nvSpPr>
        <p:spPr>
          <a:xfrm>
            <a:off x="5084525" y="978777"/>
            <a:ext cx="3190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100" b="1" dirty="0">
                <a:solidFill>
                  <a:srgbClr val="A98278"/>
                </a:solidFill>
                <a:latin typeface="Prompt"/>
                <a:ea typeface="Prompt"/>
                <a:cs typeface="Prompt"/>
                <a:sym typeface="Prompt"/>
              </a:rPr>
              <a:t>TO WHICH GCE LEARNING OBJECTIVE DOES THIS PHASE CONTRIBUTE?</a:t>
            </a:r>
          </a:p>
          <a:p>
            <a:pPr lvl="0">
              <a:buSzPts val="1100"/>
            </a:pPr>
            <a:r>
              <a:rPr lang="en-GB" sz="1100" kern="1200" dirty="0">
                <a:solidFill>
                  <a:srgbClr val="595959"/>
                </a:solidFill>
                <a:latin typeface="Raleway" panose="020B0604020202020204" charset="0"/>
                <a:ea typeface="Prompt"/>
                <a:cs typeface="Prompt"/>
                <a:sym typeface="Prompt"/>
              </a:rPr>
              <a:t>Key Stage 3  PSHE/Citizenship/ SMSC</a:t>
            </a:r>
            <a:endParaRPr sz="1100" i="0" u="none" strike="noStrike" cap="none" dirty="0">
              <a:solidFill>
                <a:srgbClr val="595959"/>
              </a:solidFill>
              <a:latin typeface="Raleway" panose="020B0604020202020204" charset="0"/>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dirty="0">
              <a:solidFill>
                <a:srgbClr val="3174BA"/>
              </a:solidFill>
              <a:latin typeface="Prompt"/>
              <a:ea typeface="Prompt"/>
              <a:cs typeface="Prompt"/>
              <a:sym typeface="Prompt"/>
            </a:endParaRPr>
          </a:p>
        </p:txBody>
      </p:sp>
      <p:sp>
        <p:nvSpPr>
          <p:cNvPr id="71" name="Google Shape;71;p14"/>
          <p:cNvSpPr txBox="1"/>
          <p:nvPr/>
        </p:nvSpPr>
        <p:spPr>
          <a:xfrm>
            <a:off x="7132075" y="6036376"/>
            <a:ext cx="3190800" cy="261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100" b="1" dirty="0">
                <a:solidFill>
                  <a:srgbClr val="A98278"/>
                </a:solidFill>
                <a:latin typeface="Raleway" panose="020B0604020202020204" charset="0"/>
                <a:ea typeface="Prompt"/>
                <a:cs typeface="Prompt"/>
                <a:sym typeface="Prompt"/>
              </a:rPr>
              <a:t>TO WHICH SUBJECT IT IS CONNECTED?</a:t>
            </a:r>
            <a:endParaRPr sz="1100" b="1" i="0" u="none" strike="noStrike" cap="none" dirty="0">
              <a:solidFill>
                <a:srgbClr val="A98278"/>
              </a:solidFill>
              <a:latin typeface="Raleway" panose="020B0604020202020204" charset="0"/>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r>
              <a:rPr lang="en-GB" sz="1200" i="0" u="none" strike="noStrike" cap="none" dirty="0">
                <a:solidFill>
                  <a:srgbClr val="595959"/>
                </a:solidFill>
                <a:latin typeface="Raleway" panose="020B0604020202020204" charset="0"/>
                <a:ea typeface="Prompt"/>
                <a:cs typeface="Prompt" panose="020B0604020202020204" charset="-34"/>
                <a:sym typeface="Prompt"/>
              </a:rPr>
              <a:t>Humanities – R.E., Geography, History, English</a:t>
            </a:r>
            <a:r>
              <a:rPr lang="en-GB" sz="1200" i="0" u="none" strike="noStrike" cap="none" dirty="0">
                <a:solidFill>
                  <a:srgbClr val="3174BA"/>
                </a:solidFill>
                <a:latin typeface="Raleway" panose="020B0604020202020204" charset="0"/>
                <a:ea typeface="Prompt"/>
                <a:cs typeface="Prompt" panose="020B0604020202020204" charset="-34"/>
                <a:sym typeface="Prompt"/>
              </a:rPr>
              <a:t>.</a:t>
            </a:r>
            <a:endParaRPr sz="1200" i="0" u="none" strike="noStrike" cap="none" dirty="0">
              <a:solidFill>
                <a:srgbClr val="3174BA"/>
              </a:solidFill>
              <a:latin typeface="Raleway" panose="020B0604020202020204" charset="0"/>
              <a:ea typeface="Prompt"/>
              <a:cs typeface="Prompt" panose="020B0604020202020204" charset="-34"/>
              <a:sym typeface="Prompt"/>
            </a:endParaRPr>
          </a:p>
        </p:txBody>
      </p:sp>
      <p:sp>
        <p:nvSpPr>
          <p:cNvPr id="72" name="Google Shape;72;p14"/>
          <p:cNvSpPr txBox="1"/>
          <p:nvPr/>
        </p:nvSpPr>
        <p:spPr>
          <a:xfrm>
            <a:off x="364325" y="3029094"/>
            <a:ext cx="2700900" cy="7530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WHAT TEACHER DOES</a:t>
            </a:r>
            <a:endParaRPr b="1" i="0" u="none" strike="noStrike" cap="none" dirty="0">
              <a:solidFill>
                <a:srgbClr val="A98278"/>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3174BA"/>
              </a:solidFill>
              <a:latin typeface="Prompt"/>
              <a:ea typeface="Prompt"/>
              <a:cs typeface="Prompt"/>
              <a:sym typeface="Prompt"/>
            </a:endParaRPr>
          </a:p>
        </p:txBody>
      </p:sp>
      <p:sp>
        <p:nvSpPr>
          <p:cNvPr id="73" name="Google Shape;73;p14"/>
          <p:cNvSpPr txBox="1"/>
          <p:nvPr/>
        </p:nvSpPr>
        <p:spPr>
          <a:xfrm>
            <a:off x="448375" y="1349200"/>
            <a:ext cx="403800" cy="52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2400" i="0" u="none" strike="noStrike" cap="none" dirty="0">
                <a:solidFill>
                  <a:srgbClr val="666666"/>
                </a:solidFill>
                <a:latin typeface="Raleway ExtraBold"/>
                <a:ea typeface="Raleway ExtraBold"/>
                <a:cs typeface="Raleway ExtraBold"/>
                <a:sym typeface="Raleway ExtraBold"/>
              </a:rPr>
              <a:t>2</a:t>
            </a:r>
            <a:endParaRPr sz="2400" i="0" u="none" strike="noStrike" cap="none" dirty="0">
              <a:solidFill>
                <a:srgbClr val="3174BA"/>
              </a:solidFill>
              <a:latin typeface="Raleway ExtraBold"/>
              <a:ea typeface="Raleway ExtraBold"/>
              <a:cs typeface="Raleway ExtraBold"/>
              <a:sym typeface="Raleway ExtraBold"/>
            </a:endParaRPr>
          </a:p>
        </p:txBody>
      </p:sp>
      <p:sp>
        <p:nvSpPr>
          <p:cNvPr id="74" name="Google Shape;74;p14"/>
          <p:cNvSpPr txBox="1"/>
          <p:nvPr/>
        </p:nvSpPr>
        <p:spPr>
          <a:xfrm>
            <a:off x="448375" y="2111200"/>
            <a:ext cx="657600" cy="52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2400" dirty="0">
                <a:solidFill>
                  <a:srgbClr val="666666"/>
                </a:solidFill>
                <a:latin typeface="Raleway ExtraBold"/>
                <a:ea typeface="Raleway ExtraBold"/>
                <a:cs typeface="Raleway ExtraBold"/>
                <a:sym typeface="Raleway ExtraBold"/>
              </a:rPr>
              <a:t>1</a:t>
            </a:r>
            <a:r>
              <a:rPr lang="it" sz="1800" dirty="0">
                <a:solidFill>
                  <a:srgbClr val="666666"/>
                </a:solidFill>
                <a:latin typeface="Raleway ExtraBold"/>
                <a:ea typeface="Raleway ExtraBold"/>
                <a:cs typeface="Raleway ExtraBold"/>
                <a:sym typeface="Raleway ExtraBold"/>
              </a:rPr>
              <a:t>h</a:t>
            </a:r>
            <a:endParaRPr sz="1800" i="0" u="none" strike="noStrike" cap="none" dirty="0">
              <a:solidFill>
                <a:srgbClr val="3174BA"/>
              </a:solidFill>
              <a:latin typeface="Raleway ExtraBold"/>
              <a:ea typeface="Raleway ExtraBold"/>
              <a:cs typeface="Raleway ExtraBold"/>
              <a:sym typeface="Raleway ExtraBold"/>
            </a:endParaRPr>
          </a:p>
        </p:txBody>
      </p:sp>
      <p:sp>
        <p:nvSpPr>
          <p:cNvPr id="75" name="Google Shape;75;p14"/>
          <p:cNvSpPr txBox="1"/>
          <p:nvPr/>
        </p:nvSpPr>
        <p:spPr>
          <a:xfrm>
            <a:off x="204612" y="3339379"/>
            <a:ext cx="6763137" cy="1298420"/>
          </a:xfrm>
          <a:prstGeom prst="rect">
            <a:avLst/>
          </a:prstGeom>
          <a:noFill/>
          <a:ln>
            <a:noFill/>
          </a:ln>
        </p:spPr>
        <p:txBody>
          <a:bodyPr spcFirstLastPara="1" wrap="square" lIns="91425" tIns="91425" rIns="91425" bIns="91425" anchor="t" anchorCtr="0">
            <a:noAutofit/>
          </a:bodyPr>
          <a:lstStyle/>
          <a:p>
            <a:r>
              <a:rPr lang="en-GB" sz="1100" b="1" u="sng" dirty="0">
                <a:latin typeface="Raleway" panose="020B0604020202020204" charset="0"/>
              </a:rPr>
              <a:t>First Thoughts</a:t>
            </a:r>
            <a:r>
              <a:rPr lang="en-GB" sz="1100" b="1" dirty="0">
                <a:latin typeface="Raleway" panose="020B0604020202020204" charset="0"/>
              </a:rPr>
              <a:t>  5-10 Minutes  	</a:t>
            </a:r>
            <a:r>
              <a:rPr lang="en-GB" sz="1100" b="1" i="1" dirty="0">
                <a:latin typeface="Raleway" panose="020B0604020202020204" charset="0"/>
              </a:rPr>
              <a:t>Uprooting</a:t>
            </a:r>
          </a:p>
          <a:p>
            <a:endParaRPr lang="en-GB" sz="1100" dirty="0">
              <a:latin typeface="Raleway" panose="020B0604020202020204" charset="0"/>
            </a:endParaRPr>
          </a:p>
          <a:p>
            <a:r>
              <a:rPr lang="en-GB" sz="1100" b="1" dirty="0">
                <a:latin typeface="Raleway" panose="020B0604020202020204" charset="0"/>
              </a:rPr>
              <a:t>Teacher  explains:</a:t>
            </a:r>
            <a:r>
              <a:rPr lang="en-GB" sz="1100" dirty="0">
                <a:latin typeface="Raleway" panose="020B0604020202020204" charset="0"/>
              </a:rPr>
              <a:t>    Discussion of </a:t>
            </a:r>
            <a:r>
              <a:rPr lang="en-GB" sz="1100" i="1" dirty="0">
                <a:latin typeface="Raleway" panose="020B0604020202020204" charset="0"/>
              </a:rPr>
              <a:t>why people may move from somewhere they feel they really belong.</a:t>
            </a:r>
            <a:endParaRPr lang="en-GB" sz="1100" dirty="0">
              <a:latin typeface="Raleway" panose="020B0604020202020204" charset="0"/>
            </a:endParaRPr>
          </a:p>
          <a:p>
            <a:r>
              <a:rPr lang="en-GB" sz="1100" dirty="0">
                <a:latin typeface="Raleway" panose="020B0604020202020204" charset="0"/>
              </a:rPr>
              <a:t>This can feel like ‘uprooting’ </a:t>
            </a:r>
          </a:p>
          <a:p>
            <a:pPr lvl="0"/>
            <a:r>
              <a:rPr lang="en-GB" sz="1100" dirty="0">
                <a:latin typeface="Raleway" panose="020B0604020202020204" charset="0"/>
              </a:rPr>
              <a:t>Could share personal experience of family members moving</a:t>
            </a:r>
          </a:p>
          <a:p>
            <a:r>
              <a:rPr lang="en-GB" sz="1100" dirty="0">
                <a:latin typeface="Raleway" panose="020B0604020202020204" charset="0"/>
              </a:rPr>
              <a:t>Could do a L</a:t>
            </a:r>
            <a:r>
              <a:rPr lang="en-GB" sz="1100" b="1" dirty="0">
                <a:latin typeface="Raleway" panose="020B0604020202020204" charset="0"/>
              </a:rPr>
              <a:t>ocation Family Tree</a:t>
            </a:r>
            <a:r>
              <a:rPr lang="en-GB" sz="1100" dirty="0">
                <a:latin typeface="Raleway" panose="020B0604020202020204" charset="0"/>
              </a:rPr>
              <a:t> – focussing on places that family members have moved to, </a:t>
            </a:r>
            <a:r>
              <a:rPr lang="en-GB" sz="1100" b="1" i="1" dirty="0">
                <a:latin typeface="Raleway" panose="020B0604020202020204" charset="0"/>
              </a:rPr>
              <a:t>if appropriate</a:t>
            </a:r>
            <a:r>
              <a:rPr lang="en-GB" sz="1100" dirty="0">
                <a:latin typeface="Raleway" panose="020B0604020202020204" charset="0"/>
              </a:rPr>
              <a:t>.</a:t>
            </a:r>
            <a:r>
              <a:rPr lang="en-GB" sz="1100" b="1" dirty="0">
                <a:latin typeface="Raleway" panose="020B0604020202020204" charset="0"/>
              </a:rPr>
              <a:t> slide 6</a:t>
            </a:r>
            <a:endParaRPr lang="en-GB" sz="1100" dirty="0">
              <a:latin typeface="Raleway" panose="020B0604020202020204" charset="0"/>
            </a:endParaRPr>
          </a:p>
        </p:txBody>
      </p:sp>
      <p:sp>
        <p:nvSpPr>
          <p:cNvPr id="76" name="Google Shape;76;p14"/>
          <p:cNvSpPr txBox="1"/>
          <p:nvPr/>
        </p:nvSpPr>
        <p:spPr>
          <a:xfrm>
            <a:off x="503950" y="4966800"/>
            <a:ext cx="6102300" cy="753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1" name="Google Shape;81;p14"/>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sp>
        <p:nvSpPr>
          <p:cNvPr id="83" name="Google Shape;83;p14"/>
          <p:cNvSpPr/>
          <p:nvPr/>
        </p:nvSpPr>
        <p:spPr>
          <a:xfrm rot="10800000" flipH="1">
            <a:off x="416050" y="988350"/>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14"/>
          <p:cNvSpPr/>
          <p:nvPr/>
        </p:nvSpPr>
        <p:spPr>
          <a:xfrm rot="10800000" flipH="1">
            <a:off x="442951" y="2911500"/>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2</a:t>
            </a:r>
            <a:endParaRPr sz="2200" b="1" dirty="0">
              <a:solidFill>
                <a:srgbClr val="595959"/>
              </a:solidFill>
              <a:latin typeface="Prompt"/>
              <a:ea typeface="Prompt"/>
              <a:cs typeface="Prompt"/>
              <a:sym typeface="Prompt"/>
            </a:endParaRPr>
          </a:p>
        </p:txBody>
      </p:sp>
      <p:sp>
        <p:nvSpPr>
          <p:cNvPr id="86" name="Google Shape;86;p14"/>
          <p:cNvSpPr txBox="1"/>
          <p:nvPr/>
        </p:nvSpPr>
        <p:spPr>
          <a:xfrm>
            <a:off x="8275325" y="1162150"/>
            <a:ext cx="1878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800" b="1" i="1">
                <a:solidFill>
                  <a:srgbClr val="A98278"/>
                </a:solidFill>
                <a:latin typeface="Prompt"/>
                <a:ea typeface="Prompt"/>
                <a:cs typeface="Prompt"/>
                <a:sym typeface="Prompt"/>
              </a:rPr>
              <a:t>FROM THE SAT</a:t>
            </a:r>
            <a:endParaRPr sz="1800" b="1" i="1" u="none" strike="noStrike" cap="none">
              <a:solidFill>
                <a:srgbClr val="A98278"/>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a:solidFill>
                <a:srgbClr val="A98278"/>
              </a:solidFill>
              <a:latin typeface="Prompt"/>
              <a:ea typeface="Prompt"/>
              <a:cs typeface="Prompt"/>
              <a:sym typeface="Prompt"/>
            </a:endParaRPr>
          </a:p>
        </p:txBody>
      </p:sp>
      <p:sp>
        <p:nvSpPr>
          <p:cNvPr id="88" name="Google Shape;88;p14"/>
          <p:cNvSpPr txBox="1"/>
          <p:nvPr/>
        </p:nvSpPr>
        <p:spPr>
          <a:xfrm>
            <a:off x="7823568" y="4859100"/>
            <a:ext cx="2412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100" b="1" i="1" dirty="0">
                <a:solidFill>
                  <a:srgbClr val="A98278"/>
                </a:solidFill>
                <a:latin typeface="Prompt"/>
                <a:ea typeface="Prompt"/>
                <a:cs typeface="Prompt"/>
                <a:sym typeface="Prompt"/>
              </a:rPr>
              <a:t>LEARNING OUTCOME</a:t>
            </a:r>
            <a:endParaRPr sz="1100" b="1" i="1" u="none" strike="noStrike" cap="none" dirty="0">
              <a:solidFill>
                <a:srgbClr val="A98278"/>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dirty="0">
              <a:solidFill>
                <a:srgbClr val="3174BA"/>
              </a:solidFill>
              <a:latin typeface="Prompt"/>
              <a:ea typeface="Prompt"/>
              <a:cs typeface="Prompt"/>
              <a:sym typeface="Prompt"/>
            </a:endParaRPr>
          </a:p>
        </p:txBody>
      </p:sp>
      <p:sp>
        <p:nvSpPr>
          <p:cNvPr id="90" name="Google Shape;90;p14"/>
          <p:cNvSpPr txBox="1"/>
          <p:nvPr/>
        </p:nvSpPr>
        <p:spPr>
          <a:xfrm>
            <a:off x="364325" y="290950"/>
            <a:ext cx="2700389"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A98278"/>
                </a:solidFill>
                <a:latin typeface="Prompt"/>
                <a:ea typeface="Prompt"/>
                <a:cs typeface="Prompt"/>
                <a:sym typeface="Prompt"/>
              </a:rPr>
              <a:t>// </a:t>
            </a:r>
            <a:r>
              <a:rPr lang="it" b="1">
                <a:solidFill>
                  <a:srgbClr val="A98278"/>
                </a:solidFill>
                <a:latin typeface="Prompt"/>
                <a:ea typeface="Prompt"/>
                <a:cs typeface="Prompt"/>
                <a:sym typeface="Prompt"/>
              </a:rPr>
              <a:t>MIGRATION</a:t>
            </a:r>
            <a:r>
              <a:rPr lang="it" sz="1400" b="1" i="0" u="none" strike="noStrike" cap="none">
                <a:solidFill>
                  <a:srgbClr val="A98278"/>
                </a:solidFill>
                <a:latin typeface="Prompt"/>
                <a:ea typeface="Prompt"/>
                <a:cs typeface="Prompt"/>
                <a:sym typeface="Prompt"/>
              </a:rPr>
              <a:t> //</a:t>
            </a:r>
            <a:endParaRPr sz="1400" b="0" i="0" u="none" strike="noStrike" cap="none">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A98278"/>
                </a:solidFill>
                <a:latin typeface="Prompt"/>
                <a:ea typeface="Prompt"/>
                <a:cs typeface="Prompt"/>
                <a:sym typeface="Prompt"/>
              </a:rPr>
              <a:t>Teaching Learning Unit</a:t>
            </a:r>
            <a:endParaRPr sz="1400" b="0" i="0" u="none" strike="noStrike" cap="none">
              <a:solidFill>
                <a:srgbClr val="A98278"/>
              </a:solidFill>
              <a:latin typeface="Arial"/>
              <a:ea typeface="Arial"/>
              <a:cs typeface="Arial"/>
              <a:sym typeface="Arial"/>
            </a:endParaRPr>
          </a:p>
        </p:txBody>
      </p:sp>
      <p:pic>
        <p:nvPicPr>
          <p:cNvPr id="91" name="Google Shape;91;p14"/>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2" name="Rectangle 1">
            <a:extLst>
              <a:ext uri="{FF2B5EF4-FFF2-40B4-BE49-F238E27FC236}">
                <a16:creationId xmlns:a16="http://schemas.microsoft.com/office/drawing/2014/main" id="{3CCEB0F5-1FED-4343-AC90-83FD61E28BE3}"/>
              </a:ext>
            </a:extLst>
          </p:cNvPr>
          <p:cNvSpPr/>
          <p:nvPr/>
        </p:nvSpPr>
        <p:spPr>
          <a:xfrm>
            <a:off x="8074300" y="1871800"/>
            <a:ext cx="2412900" cy="2123658"/>
          </a:xfrm>
          <a:prstGeom prst="rect">
            <a:avLst/>
          </a:prstGeom>
        </p:spPr>
        <p:txBody>
          <a:bodyPr wrap="square">
            <a:spAutoFit/>
          </a:bodyPr>
          <a:lstStyle/>
          <a:p>
            <a:pPr marL="0" indent="0">
              <a:buNone/>
            </a:pPr>
            <a:r>
              <a:rPr lang="en-US" sz="1200" b="1" dirty="0">
                <a:latin typeface="Raleway ExtraBold" panose="020B0604020202020204" charset="0"/>
              </a:rPr>
              <a:t>Big Idea 2 </a:t>
            </a:r>
            <a:r>
              <a:rPr lang="en-GB" sz="1200" dirty="0">
                <a:latin typeface="Raleway ExtraBold" panose="020B0604020202020204" charset="0"/>
              </a:rPr>
              <a:t> </a:t>
            </a:r>
          </a:p>
          <a:p>
            <a:r>
              <a:rPr lang="en-GB" sz="1200" dirty="0">
                <a:latin typeface="Raleway ExtraBold" panose="020B0604020202020204" charset="0"/>
              </a:rPr>
              <a:t>some people are </a:t>
            </a:r>
            <a:r>
              <a:rPr lang="en-GB" sz="1200" i="1" dirty="0">
                <a:latin typeface="Raleway ExtraBold" panose="020B0604020202020204" charset="0"/>
              </a:rPr>
              <a:t>forced </a:t>
            </a:r>
            <a:r>
              <a:rPr lang="en-GB" sz="1200" dirty="0">
                <a:latin typeface="Raleway ExtraBold" panose="020B0604020202020204" charset="0"/>
              </a:rPr>
              <a:t>to migrate (e.g. by war or climate change). Some forces like war, poverty, lack of services </a:t>
            </a:r>
            <a:r>
              <a:rPr lang="en-GB" sz="1200" i="1" dirty="0">
                <a:latin typeface="Raleway ExtraBold" panose="020B0604020202020204" charset="0"/>
              </a:rPr>
              <a:t>Push </a:t>
            </a:r>
            <a:r>
              <a:rPr lang="en-GB" sz="1200" dirty="0">
                <a:latin typeface="Raleway ExtraBold" panose="020B0604020202020204" charset="0"/>
              </a:rPr>
              <a:t>people out. </a:t>
            </a:r>
          </a:p>
          <a:p>
            <a:endParaRPr lang="en-GB" sz="1200" dirty="0">
              <a:latin typeface="Raleway ExtraBold" panose="020B0604020202020204" charset="0"/>
            </a:endParaRPr>
          </a:p>
          <a:p>
            <a:pPr marL="0" indent="0">
              <a:buNone/>
            </a:pPr>
            <a:r>
              <a:rPr lang="en-GB" sz="1200" b="1" dirty="0">
                <a:latin typeface="Raleway ExtraBold" panose="020B0604020202020204" charset="0"/>
              </a:rPr>
              <a:t>Big Idea 3  </a:t>
            </a:r>
          </a:p>
          <a:p>
            <a:r>
              <a:rPr lang="en-GB" sz="1200" dirty="0">
                <a:latin typeface="Raleway ExtraBold" panose="020B0604020202020204" charset="0"/>
              </a:rPr>
              <a:t>Peaceful, violent and ‘forced’ migration flows have taken place throughout history. </a:t>
            </a:r>
          </a:p>
        </p:txBody>
      </p:sp>
      <p:sp>
        <p:nvSpPr>
          <p:cNvPr id="4" name="Rectangle 3">
            <a:extLst>
              <a:ext uri="{FF2B5EF4-FFF2-40B4-BE49-F238E27FC236}">
                <a16:creationId xmlns:a16="http://schemas.microsoft.com/office/drawing/2014/main" id="{D32A05C1-464A-41E9-B41F-12C018214195}"/>
              </a:ext>
            </a:extLst>
          </p:cNvPr>
          <p:cNvSpPr/>
          <p:nvPr/>
        </p:nvSpPr>
        <p:spPr>
          <a:xfrm>
            <a:off x="2174927" y="151768"/>
            <a:ext cx="3406702" cy="307777"/>
          </a:xfrm>
          <a:prstGeom prst="rect">
            <a:avLst/>
          </a:prstGeom>
        </p:spPr>
        <p:txBody>
          <a:bodyPr wrap="none">
            <a:spAutoFit/>
          </a:bodyPr>
          <a:lstStyle/>
          <a:p>
            <a:r>
              <a:rPr lang="en-GB" b="1" dirty="0">
                <a:solidFill>
                  <a:schemeClr val="tx1"/>
                </a:solidFill>
                <a:latin typeface="Raleway "/>
                <a:ea typeface="Prompt"/>
                <a:cs typeface="Prompt"/>
                <a:sym typeface="Prompt"/>
              </a:rPr>
              <a:t>Asylum Seekers  Lesson  2 Uprooting </a:t>
            </a:r>
            <a:endParaRPr lang="en-GB" dirty="0">
              <a:solidFill>
                <a:schemeClr val="tx1"/>
              </a:solidFill>
              <a:latin typeface="Raleway "/>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17"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8"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2</a:t>
            </a:r>
            <a:endParaRPr sz="2200" b="1" dirty="0">
              <a:solidFill>
                <a:srgbClr val="595959"/>
              </a:solidFill>
              <a:latin typeface="Prompt"/>
              <a:ea typeface="Prompt"/>
              <a:cs typeface="Prompt"/>
              <a:sym typeface="Prompt"/>
            </a:endParaRPr>
          </a:p>
        </p:txBody>
      </p:sp>
      <p:sp>
        <p:nvSpPr>
          <p:cNvPr id="119"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A98278"/>
                </a:solidFill>
                <a:latin typeface="Prompt"/>
                <a:ea typeface="Prompt"/>
                <a:cs typeface="Prompt"/>
                <a:sym typeface="Prompt"/>
              </a:rPr>
              <a:t>// </a:t>
            </a:r>
            <a:r>
              <a:rPr lang="it" b="1">
                <a:solidFill>
                  <a:srgbClr val="A98278"/>
                </a:solidFill>
                <a:latin typeface="Prompt"/>
                <a:ea typeface="Prompt"/>
                <a:cs typeface="Prompt"/>
                <a:sym typeface="Prompt"/>
              </a:rPr>
              <a:t>MIGRATION</a:t>
            </a:r>
            <a:r>
              <a:rPr lang="it" sz="1400" b="1" i="0" u="none" strike="noStrike" cap="none">
                <a:solidFill>
                  <a:srgbClr val="A98278"/>
                </a:solidFill>
                <a:latin typeface="Prompt"/>
                <a:ea typeface="Prompt"/>
                <a:cs typeface="Prompt"/>
                <a:sym typeface="Prompt"/>
              </a:rPr>
              <a:t> //</a:t>
            </a:r>
            <a:endParaRPr sz="1400" b="0" i="0" u="none" strike="noStrike" cap="none">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A98278"/>
                </a:solidFill>
                <a:latin typeface="Prompt"/>
                <a:ea typeface="Prompt"/>
                <a:cs typeface="Prompt"/>
                <a:sym typeface="Prompt"/>
              </a:rPr>
              <a:t>Teaching Learning Unit</a:t>
            </a:r>
            <a:endParaRPr sz="1400" b="0" i="0" u="none" strike="noStrike" cap="none">
              <a:solidFill>
                <a:srgbClr val="A98278"/>
              </a:solidFill>
              <a:latin typeface="Arial"/>
              <a:ea typeface="Arial"/>
              <a:cs typeface="Arial"/>
              <a:sym typeface="Arial"/>
            </a:endParaRPr>
          </a:p>
        </p:txBody>
      </p:sp>
      <p:pic>
        <p:nvPicPr>
          <p:cNvPr id="120" name="Google Shape;120;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5" name="Google Shape;125;p16"/>
          <p:cNvSpPr/>
          <p:nvPr/>
        </p:nvSpPr>
        <p:spPr>
          <a:xfrm rot="10800000" flipH="1">
            <a:off x="428825" y="1016567"/>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5" name="Group 44"/>
          <p:cNvGrpSpPr/>
          <p:nvPr/>
        </p:nvGrpSpPr>
        <p:grpSpPr>
          <a:xfrm>
            <a:off x="428824" y="1189884"/>
            <a:ext cx="7925903" cy="376800"/>
            <a:chOff x="462100" y="4530000"/>
            <a:chExt cx="6500700" cy="376800"/>
          </a:xfrm>
        </p:grpSpPr>
        <p:sp>
          <p:nvSpPr>
            <p:cNvPr id="46" name="Google Shape;77;p14"/>
            <p:cNvSpPr/>
            <p:nvPr/>
          </p:nvSpPr>
          <p:spPr>
            <a:xfrm>
              <a:off x="462100" y="4530000"/>
              <a:ext cx="6500700" cy="3768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92;p14"/>
            <p:cNvSpPr txBox="1"/>
            <p:nvPr/>
          </p:nvSpPr>
          <p:spPr>
            <a:xfrm>
              <a:off x="516724" y="4580125"/>
              <a:ext cx="6273485" cy="315600"/>
            </a:xfrm>
            <a:prstGeom prst="rect">
              <a:avLst/>
            </a:prstGeom>
            <a:noFill/>
            <a:ln>
              <a:noFill/>
            </a:ln>
          </p:spPr>
          <p:txBody>
            <a:bodyPr spcFirstLastPara="1" wrap="square" lIns="91425" tIns="91425" rIns="91425" bIns="91425" anchor="t" anchorCtr="0">
              <a:noAutofit/>
            </a:bodyPr>
            <a:lstStyle/>
            <a:p>
              <a:pPr>
                <a:buSzPts val="1100"/>
              </a:pPr>
              <a:r>
                <a:rPr lang="it" sz="1800" b="1" dirty="0">
                  <a:solidFill>
                    <a:srgbClr val="FFFFFF"/>
                  </a:solidFill>
                  <a:latin typeface="Prompt"/>
                  <a:ea typeface="Prompt"/>
                  <a:cs typeface="Prompt"/>
                  <a:sym typeface="Prompt"/>
                </a:rPr>
                <a:t>ACTIVITY 1:</a:t>
              </a:r>
              <a:endParaRPr sz="1400" b="1" i="0" u="none" strike="noStrike" cap="none" dirty="0">
                <a:solidFill>
                  <a:srgbClr val="3174BA"/>
                </a:solidFill>
                <a:latin typeface="Prompt"/>
                <a:ea typeface="Prompt"/>
                <a:cs typeface="Prompt"/>
                <a:sym typeface="Prompt"/>
              </a:endParaRPr>
            </a:p>
          </p:txBody>
        </p:sp>
      </p:grpSp>
      <p:pic>
        <p:nvPicPr>
          <p:cNvPr id="3" name="Picture 2">
            <a:extLst>
              <a:ext uri="{FF2B5EF4-FFF2-40B4-BE49-F238E27FC236}">
                <a16:creationId xmlns:a16="http://schemas.microsoft.com/office/drawing/2014/main" id="{8AB6C3AD-A86F-4D42-AAB9-B3BEF109EA94}"/>
              </a:ext>
            </a:extLst>
          </p:cNvPr>
          <p:cNvPicPr>
            <a:picLocks noChangeAspect="1"/>
          </p:cNvPicPr>
          <p:nvPr/>
        </p:nvPicPr>
        <p:blipFill>
          <a:blip r:embed="rId5"/>
          <a:stretch>
            <a:fillRect/>
          </a:stretch>
        </p:blipFill>
        <p:spPr>
          <a:xfrm>
            <a:off x="2922972" y="2383913"/>
            <a:ext cx="5889246" cy="4852837"/>
          </a:xfrm>
          <a:prstGeom prst="rect">
            <a:avLst/>
          </a:prstGeom>
        </p:spPr>
      </p:pic>
      <p:sp>
        <p:nvSpPr>
          <p:cNvPr id="4" name="Rectangle 3">
            <a:extLst>
              <a:ext uri="{FF2B5EF4-FFF2-40B4-BE49-F238E27FC236}">
                <a16:creationId xmlns:a16="http://schemas.microsoft.com/office/drawing/2014/main" id="{1CBCB48A-D164-479C-900C-C9CD843788D9}"/>
              </a:ext>
            </a:extLst>
          </p:cNvPr>
          <p:cNvSpPr/>
          <p:nvPr/>
        </p:nvSpPr>
        <p:spPr>
          <a:xfrm>
            <a:off x="3341190" y="1688700"/>
            <a:ext cx="4009431" cy="584775"/>
          </a:xfrm>
          <a:prstGeom prst="rect">
            <a:avLst/>
          </a:prstGeom>
        </p:spPr>
        <p:txBody>
          <a:bodyPr wrap="none">
            <a:spAutoFit/>
          </a:bodyPr>
          <a:lstStyle/>
          <a:p>
            <a:r>
              <a:rPr lang="en-GB" sz="3200" dirty="0"/>
              <a:t>Location Family Tree</a:t>
            </a:r>
          </a:p>
        </p:txBody>
      </p:sp>
      <p:sp>
        <p:nvSpPr>
          <p:cNvPr id="5" name="Rectangle 4">
            <a:extLst>
              <a:ext uri="{FF2B5EF4-FFF2-40B4-BE49-F238E27FC236}">
                <a16:creationId xmlns:a16="http://schemas.microsoft.com/office/drawing/2014/main" id="{1BFAADF3-0342-41A0-8710-76D86AA27682}"/>
              </a:ext>
            </a:extLst>
          </p:cNvPr>
          <p:cNvSpPr/>
          <p:nvPr/>
        </p:nvSpPr>
        <p:spPr>
          <a:xfrm>
            <a:off x="295896" y="2058614"/>
            <a:ext cx="2543556" cy="4832092"/>
          </a:xfrm>
          <a:prstGeom prst="rect">
            <a:avLst/>
          </a:prstGeom>
        </p:spPr>
        <p:txBody>
          <a:bodyPr wrap="square">
            <a:spAutoFit/>
          </a:bodyPr>
          <a:lstStyle/>
          <a:p>
            <a:r>
              <a:rPr lang="en-GB" sz="2800" i="1" dirty="0">
                <a:latin typeface="Raleway" panose="020B0604020202020204" charset="0"/>
              </a:rPr>
              <a:t>Where are family members living?</a:t>
            </a:r>
          </a:p>
          <a:p>
            <a:endParaRPr lang="en-GB" sz="2800" i="1" dirty="0">
              <a:latin typeface="Raleway" panose="020B0604020202020204" charset="0"/>
            </a:endParaRPr>
          </a:p>
          <a:p>
            <a:r>
              <a:rPr lang="en-GB" sz="2800" b="1" dirty="0">
                <a:latin typeface="Raleway" panose="020B0604020202020204" charset="0"/>
              </a:rPr>
              <a:t>Locally?</a:t>
            </a:r>
          </a:p>
          <a:p>
            <a:endParaRPr lang="en-GB" sz="2800" b="1" dirty="0">
              <a:latin typeface="Raleway" panose="020B0604020202020204" charset="0"/>
            </a:endParaRPr>
          </a:p>
          <a:p>
            <a:r>
              <a:rPr lang="en-GB" sz="2800" b="1" dirty="0">
                <a:latin typeface="Raleway" panose="020B0604020202020204" charset="0"/>
              </a:rPr>
              <a:t>Other places in the UK?</a:t>
            </a:r>
            <a:endParaRPr lang="en-GB" sz="2800" dirty="0">
              <a:latin typeface="Raleway" panose="020B0604020202020204" charset="0"/>
            </a:endParaRPr>
          </a:p>
          <a:p>
            <a:r>
              <a:rPr lang="en-GB" sz="2800" b="1" dirty="0">
                <a:latin typeface="Raleway" panose="020B0604020202020204" charset="0"/>
              </a:rPr>
              <a:t>Around the world?</a:t>
            </a:r>
          </a:p>
        </p:txBody>
      </p:sp>
    </p:spTree>
    <p:extLst>
      <p:ext uri="{BB962C8B-B14F-4D97-AF65-F5344CB8AC3E}">
        <p14:creationId xmlns:p14="http://schemas.microsoft.com/office/powerpoint/2010/main" val="41035232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grpSp>
        <p:nvGrpSpPr>
          <p:cNvPr id="3" name="Group 2"/>
          <p:cNvGrpSpPr/>
          <p:nvPr/>
        </p:nvGrpSpPr>
        <p:grpSpPr>
          <a:xfrm>
            <a:off x="364318" y="0"/>
            <a:ext cx="9872150" cy="1140655"/>
            <a:chOff x="364325" y="290950"/>
            <a:chExt cx="9872150" cy="1140655"/>
          </a:xfrm>
        </p:grpSpPr>
        <p:pic>
          <p:nvPicPr>
            <p:cNvPr id="117"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8"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2</a:t>
              </a:r>
              <a:endParaRPr sz="2200" b="1" dirty="0">
                <a:solidFill>
                  <a:srgbClr val="595959"/>
                </a:solidFill>
                <a:latin typeface="Prompt"/>
                <a:ea typeface="Prompt"/>
                <a:cs typeface="Prompt"/>
                <a:sym typeface="Prompt"/>
              </a:endParaRPr>
            </a:p>
          </p:txBody>
        </p:sp>
        <p:sp>
          <p:nvSpPr>
            <p:cNvPr id="119"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125"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92;p14"/>
            <p:cNvSpPr txBox="1"/>
            <p:nvPr/>
          </p:nvSpPr>
          <p:spPr>
            <a:xfrm>
              <a:off x="483450" y="1116005"/>
              <a:ext cx="4854094" cy="315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2: A TALE OF TWO TOWNS</a:t>
              </a:r>
              <a:endParaRPr i="1" dirty="0">
                <a:solidFill>
                  <a:srgbClr val="FFFFFF"/>
                </a:solidFill>
                <a:latin typeface="Prompt SemiBold"/>
                <a:ea typeface="Prompt SemiBold"/>
                <a:cs typeface="Prompt SemiBold"/>
                <a:sym typeface="Prompt SemiBold"/>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3174BA"/>
                </a:solidFill>
                <a:latin typeface="Prompt"/>
                <a:ea typeface="Prompt"/>
                <a:cs typeface="Prompt"/>
                <a:sym typeface="Prompt"/>
              </a:endParaRPr>
            </a:p>
          </p:txBody>
        </p:sp>
      </p:grpSp>
      <p:pic>
        <p:nvPicPr>
          <p:cNvPr id="14" name="Google Shape;120;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2" name="Rectangle 1">
            <a:extLst>
              <a:ext uri="{FF2B5EF4-FFF2-40B4-BE49-F238E27FC236}">
                <a16:creationId xmlns:a16="http://schemas.microsoft.com/office/drawing/2014/main" id="{AD348350-62D9-4376-9B33-70B074408801}"/>
              </a:ext>
            </a:extLst>
          </p:cNvPr>
          <p:cNvSpPr/>
          <p:nvPr/>
        </p:nvSpPr>
        <p:spPr>
          <a:xfrm>
            <a:off x="3391370" y="977291"/>
            <a:ext cx="3538148" cy="769441"/>
          </a:xfrm>
          <a:prstGeom prst="rect">
            <a:avLst/>
          </a:prstGeom>
        </p:spPr>
        <p:txBody>
          <a:bodyPr wrap="none">
            <a:spAutoFit/>
          </a:bodyPr>
          <a:lstStyle/>
          <a:p>
            <a:r>
              <a:rPr lang="en-GB" sz="4400" dirty="0">
                <a:latin typeface="Raleway" panose="020B0604020202020204" charset="0"/>
              </a:rPr>
              <a:t>On the Move</a:t>
            </a:r>
          </a:p>
        </p:txBody>
      </p:sp>
      <p:pic>
        <p:nvPicPr>
          <p:cNvPr id="6" name="Picture 5">
            <a:extLst>
              <a:ext uri="{FF2B5EF4-FFF2-40B4-BE49-F238E27FC236}">
                <a16:creationId xmlns:a16="http://schemas.microsoft.com/office/drawing/2014/main" id="{2333CA34-AA49-488F-B326-34B4E5F2CE19}"/>
              </a:ext>
            </a:extLst>
          </p:cNvPr>
          <p:cNvPicPr>
            <a:picLocks noChangeAspect="1"/>
          </p:cNvPicPr>
          <p:nvPr/>
        </p:nvPicPr>
        <p:blipFill>
          <a:blip r:embed="rId5"/>
          <a:stretch>
            <a:fillRect/>
          </a:stretch>
        </p:blipFill>
        <p:spPr>
          <a:xfrm>
            <a:off x="180910" y="1706847"/>
            <a:ext cx="10510903" cy="5700317"/>
          </a:xfrm>
          <a:prstGeom prst="rect">
            <a:avLst/>
          </a:prstGeom>
        </p:spPr>
      </p:pic>
    </p:spTree>
    <p:extLst>
      <p:ext uri="{BB962C8B-B14F-4D97-AF65-F5344CB8AC3E}">
        <p14:creationId xmlns:p14="http://schemas.microsoft.com/office/powerpoint/2010/main" val="22043426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6"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2</a:t>
            </a:r>
            <a:endParaRPr sz="2200" b="1" dirty="0">
              <a:solidFill>
                <a:srgbClr val="595959"/>
              </a:solidFill>
              <a:latin typeface="Prompt"/>
              <a:ea typeface="Prompt"/>
              <a:cs typeface="Prompt"/>
              <a:sym typeface="Prompt"/>
            </a:endParaRPr>
          </a:p>
        </p:txBody>
      </p:sp>
      <p:pic>
        <p:nvPicPr>
          <p:cNvPr id="8"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pic>
        <p:nvPicPr>
          <p:cNvPr id="9" name="Google Shape;120;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1" name="Rectangle 10">
            <a:extLst>
              <a:ext uri="{FF2B5EF4-FFF2-40B4-BE49-F238E27FC236}">
                <a16:creationId xmlns:a16="http://schemas.microsoft.com/office/drawing/2014/main" id="{8DE51F27-0D47-4C3A-9898-A0907B62D279}"/>
              </a:ext>
            </a:extLst>
          </p:cNvPr>
          <p:cNvSpPr/>
          <p:nvPr/>
        </p:nvSpPr>
        <p:spPr>
          <a:xfrm>
            <a:off x="364325" y="2436633"/>
            <a:ext cx="10233090" cy="4832092"/>
          </a:xfrm>
          <a:prstGeom prst="rect">
            <a:avLst/>
          </a:prstGeom>
        </p:spPr>
        <p:txBody>
          <a:bodyPr wrap="square">
            <a:spAutoFit/>
          </a:bodyPr>
          <a:lstStyle/>
          <a:p>
            <a:pPr marL="514350" lvl="0" indent="-514350">
              <a:buFont typeface="+mj-lt"/>
              <a:buAutoNum type="arabicPeriod"/>
            </a:pPr>
            <a:r>
              <a:rPr lang="en-GB" sz="2800" dirty="0">
                <a:latin typeface="Raleway" panose="020B0604020202020204" charset="0"/>
              </a:rPr>
              <a:t>Why have you moved? What is your motivation? </a:t>
            </a:r>
          </a:p>
          <a:p>
            <a:pPr marL="514350" lvl="0" indent="-514350">
              <a:buFont typeface="+mj-lt"/>
              <a:buAutoNum type="arabicPeriod"/>
            </a:pPr>
            <a:r>
              <a:rPr lang="en-GB" sz="2800" dirty="0">
                <a:latin typeface="Raleway" panose="020B0604020202020204" charset="0"/>
              </a:rPr>
              <a:t>What are the advantages of your choice?</a:t>
            </a:r>
          </a:p>
          <a:p>
            <a:pPr marL="514350" lvl="0" indent="-514350">
              <a:buFont typeface="+mj-lt"/>
              <a:buAutoNum type="arabicPeriod"/>
            </a:pPr>
            <a:r>
              <a:rPr lang="en-GB" sz="2800" dirty="0">
                <a:latin typeface="Raleway" panose="020B0604020202020204" charset="0"/>
              </a:rPr>
              <a:t>What are the disadvantages of your choice?</a:t>
            </a:r>
          </a:p>
          <a:p>
            <a:pPr>
              <a:buNone/>
            </a:pPr>
            <a:endParaRPr lang="en-GB" sz="2800" i="1" dirty="0">
              <a:latin typeface="Raleway" panose="020B0604020202020204" charset="0"/>
            </a:endParaRPr>
          </a:p>
          <a:p>
            <a:pPr>
              <a:buNone/>
            </a:pPr>
            <a:r>
              <a:rPr lang="en-GB" sz="2800" b="1" i="1" dirty="0">
                <a:latin typeface="Raleway" panose="020B0604020202020204" charset="0"/>
              </a:rPr>
              <a:t>Then consider for your person:</a:t>
            </a:r>
            <a:endParaRPr lang="en-GB" sz="2800" b="1" dirty="0">
              <a:latin typeface="Raleway" panose="020B0604020202020204" charset="0"/>
            </a:endParaRPr>
          </a:p>
          <a:p>
            <a:pPr lvl="0"/>
            <a:r>
              <a:rPr lang="en-GB" sz="2800" dirty="0">
                <a:latin typeface="Raleway" panose="020B0604020202020204" charset="0"/>
              </a:rPr>
              <a:t>Do you think their reasons are valid ones?</a:t>
            </a:r>
          </a:p>
          <a:p>
            <a:pPr lvl="0"/>
            <a:r>
              <a:rPr lang="en-GB" sz="2800" dirty="0">
                <a:latin typeface="Raleway" panose="020B0604020202020204" charset="0"/>
              </a:rPr>
              <a:t>What</a:t>
            </a:r>
            <a:r>
              <a:rPr lang="en-GB" sz="2800" b="1" i="1" dirty="0">
                <a:latin typeface="Raleway" panose="020B0604020202020204" charset="0"/>
              </a:rPr>
              <a:t> could</a:t>
            </a:r>
            <a:r>
              <a:rPr lang="en-GB" sz="2800" i="1" dirty="0">
                <a:latin typeface="Raleway" panose="020B0604020202020204" charset="0"/>
              </a:rPr>
              <a:t> </a:t>
            </a:r>
            <a:r>
              <a:rPr lang="en-GB" sz="2800" dirty="0">
                <a:latin typeface="Raleway" panose="020B0604020202020204" charset="0"/>
              </a:rPr>
              <a:t>they have done instead? (</a:t>
            </a:r>
            <a:r>
              <a:rPr lang="en-GB" sz="2800" i="1" dirty="0">
                <a:latin typeface="Raleway" panose="020B0604020202020204" charset="0"/>
              </a:rPr>
              <a:t>other than simply </a:t>
            </a:r>
            <a:r>
              <a:rPr lang="en-GB" sz="2800" b="1" i="1" dirty="0">
                <a:latin typeface="Raleway" panose="020B0604020202020204" charset="0"/>
              </a:rPr>
              <a:t>not move</a:t>
            </a:r>
            <a:r>
              <a:rPr lang="en-GB" sz="2800" i="1" dirty="0">
                <a:latin typeface="Raleway" panose="020B0604020202020204" charset="0"/>
              </a:rPr>
              <a:t>!</a:t>
            </a:r>
            <a:r>
              <a:rPr lang="en-GB" sz="2800" dirty="0">
                <a:latin typeface="Raleway" panose="020B0604020202020204" charset="0"/>
              </a:rPr>
              <a:t>)</a:t>
            </a:r>
          </a:p>
          <a:p>
            <a:pPr lvl="0"/>
            <a:r>
              <a:rPr lang="en-GB" sz="2800" dirty="0">
                <a:latin typeface="Raleway" panose="020B0604020202020204" charset="0"/>
              </a:rPr>
              <a:t>What might other people have to say about the choice – their family; or the people in the country or new city they are moving to; or the community they have left behind?</a:t>
            </a:r>
          </a:p>
        </p:txBody>
      </p:sp>
      <p:sp>
        <p:nvSpPr>
          <p:cNvPr id="12" name="Rectangle 11">
            <a:extLst>
              <a:ext uri="{FF2B5EF4-FFF2-40B4-BE49-F238E27FC236}">
                <a16:creationId xmlns:a16="http://schemas.microsoft.com/office/drawing/2014/main" id="{9C68224C-71C8-4306-8312-E6648D29DF8D}"/>
              </a:ext>
            </a:extLst>
          </p:cNvPr>
          <p:cNvSpPr/>
          <p:nvPr/>
        </p:nvSpPr>
        <p:spPr>
          <a:xfrm>
            <a:off x="324191" y="1045656"/>
            <a:ext cx="9050876" cy="1323439"/>
          </a:xfrm>
          <a:prstGeom prst="rect">
            <a:avLst/>
          </a:prstGeom>
        </p:spPr>
        <p:txBody>
          <a:bodyPr wrap="none">
            <a:spAutoFit/>
          </a:bodyPr>
          <a:lstStyle/>
          <a:p>
            <a:r>
              <a:rPr lang="en-GB" sz="4000" dirty="0">
                <a:latin typeface="Raleway ExtraBold" panose="020B0604020202020204" charset="0"/>
              </a:rPr>
              <a:t>How would each person respond to </a:t>
            </a:r>
          </a:p>
          <a:p>
            <a:r>
              <a:rPr lang="en-GB" sz="4000" dirty="0">
                <a:latin typeface="Raleway ExtraBold" panose="020B0604020202020204" charset="0"/>
              </a:rPr>
              <a:t>these questions?</a:t>
            </a:r>
          </a:p>
        </p:txBody>
      </p:sp>
    </p:spTree>
    <p:extLst>
      <p:ext uri="{BB962C8B-B14F-4D97-AF65-F5344CB8AC3E}">
        <p14:creationId xmlns:p14="http://schemas.microsoft.com/office/powerpoint/2010/main" val="32979148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64325" y="290950"/>
            <a:ext cx="9872150" cy="704803"/>
            <a:chOff x="364325" y="290950"/>
            <a:chExt cx="9872150" cy="704803"/>
          </a:xfrm>
        </p:grpSpPr>
        <p:sp>
          <p:nvSpPr>
            <p:cNvPr id="7"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8"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2</a:t>
              </a:r>
              <a:endParaRPr sz="2200" b="1" dirty="0">
                <a:solidFill>
                  <a:srgbClr val="595959"/>
                </a:solidFill>
                <a:latin typeface="Prompt"/>
                <a:ea typeface="Prompt"/>
                <a:cs typeface="Prompt"/>
                <a:sym typeface="Prompt"/>
              </a:endParaRPr>
            </a:p>
          </p:txBody>
        </p:sp>
        <p:pic>
          <p:nvPicPr>
            <p:cNvPr id="10"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grpSp>
      <p:pic>
        <p:nvPicPr>
          <p:cNvPr id="11" name="Google Shape;120;p16"/>
          <p:cNvPicPr preferRelativeResize="0"/>
          <p:nvPr/>
        </p:nvPicPr>
        <p:blipFill>
          <a:blip r:embed="rId4">
            <a:alphaModFix/>
          </a:blip>
          <a:stretch>
            <a:fillRect/>
          </a:stretch>
        </p:blipFill>
        <p:spPr>
          <a:xfrm>
            <a:off x="9280757" y="7046024"/>
            <a:ext cx="955718" cy="334501"/>
          </a:xfrm>
          <a:prstGeom prst="rect">
            <a:avLst/>
          </a:prstGeom>
          <a:noFill/>
          <a:ln>
            <a:noFill/>
          </a:ln>
        </p:spPr>
      </p:pic>
      <p:sp>
        <p:nvSpPr>
          <p:cNvPr id="14" name="Google Shape;92;p14"/>
          <p:cNvSpPr txBox="1"/>
          <p:nvPr/>
        </p:nvSpPr>
        <p:spPr>
          <a:xfrm>
            <a:off x="483450" y="1116005"/>
            <a:ext cx="4854094" cy="315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3: REFLCTION</a:t>
            </a:r>
            <a:endParaRPr sz="1400" b="1" i="0" u="none" strike="noStrike" cap="none" dirty="0">
              <a:solidFill>
                <a:srgbClr val="3174BA"/>
              </a:solidFill>
              <a:latin typeface="Prompt"/>
              <a:ea typeface="Prompt"/>
              <a:cs typeface="Prompt"/>
              <a:sym typeface="Prompt"/>
            </a:endParaRPr>
          </a:p>
        </p:txBody>
      </p:sp>
      <p:pic>
        <p:nvPicPr>
          <p:cNvPr id="5" name="Picture 4">
            <a:extLst>
              <a:ext uri="{FF2B5EF4-FFF2-40B4-BE49-F238E27FC236}">
                <a16:creationId xmlns:a16="http://schemas.microsoft.com/office/drawing/2014/main" id="{AE29E29E-EBDF-4BDD-8F4B-E687DE6BDE38}"/>
              </a:ext>
            </a:extLst>
          </p:cNvPr>
          <p:cNvPicPr>
            <a:picLocks noChangeAspect="1"/>
          </p:cNvPicPr>
          <p:nvPr/>
        </p:nvPicPr>
        <p:blipFill>
          <a:blip r:embed="rId5"/>
          <a:stretch>
            <a:fillRect/>
          </a:stretch>
        </p:blipFill>
        <p:spPr>
          <a:xfrm>
            <a:off x="364325" y="1431605"/>
            <a:ext cx="8852159" cy="5907536"/>
          </a:xfrm>
          <a:prstGeom prst="rect">
            <a:avLst/>
          </a:prstGeom>
        </p:spPr>
      </p:pic>
    </p:spTree>
    <p:extLst>
      <p:ext uri="{BB962C8B-B14F-4D97-AF65-F5344CB8AC3E}">
        <p14:creationId xmlns:p14="http://schemas.microsoft.com/office/powerpoint/2010/main" val="32727673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64325" y="290950"/>
            <a:ext cx="9872150" cy="704803"/>
            <a:chOff x="364325" y="290950"/>
            <a:chExt cx="9872150" cy="704803"/>
          </a:xfrm>
        </p:grpSpPr>
        <p:sp>
          <p:nvSpPr>
            <p:cNvPr id="7"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8"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2</a:t>
              </a:r>
              <a:endParaRPr sz="2200" b="1" dirty="0">
                <a:solidFill>
                  <a:srgbClr val="595959"/>
                </a:solidFill>
                <a:latin typeface="Prompt"/>
                <a:ea typeface="Prompt"/>
                <a:cs typeface="Prompt"/>
                <a:sym typeface="Prompt"/>
              </a:endParaRPr>
            </a:p>
          </p:txBody>
        </p:sp>
        <p:pic>
          <p:nvPicPr>
            <p:cNvPr id="10"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grpSp>
      <p:pic>
        <p:nvPicPr>
          <p:cNvPr id="11" name="Google Shape;120;p16"/>
          <p:cNvPicPr preferRelativeResize="0"/>
          <p:nvPr/>
        </p:nvPicPr>
        <p:blipFill>
          <a:blip r:embed="rId4">
            <a:alphaModFix/>
          </a:blip>
          <a:stretch>
            <a:fillRect/>
          </a:stretch>
        </p:blipFill>
        <p:spPr>
          <a:xfrm>
            <a:off x="9280757" y="7046024"/>
            <a:ext cx="955718" cy="334501"/>
          </a:xfrm>
          <a:prstGeom prst="rect">
            <a:avLst/>
          </a:prstGeom>
          <a:noFill/>
          <a:ln>
            <a:noFill/>
          </a:ln>
        </p:spPr>
      </p:pic>
      <p:sp>
        <p:nvSpPr>
          <p:cNvPr id="14" name="Google Shape;92;p14"/>
          <p:cNvSpPr txBox="1"/>
          <p:nvPr/>
        </p:nvSpPr>
        <p:spPr>
          <a:xfrm>
            <a:off x="483450" y="1116005"/>
            <a:ext cx="4854094" cy="315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3: REFLCTION</a:t>
            </a:r>
            <a:endParaRPr sz="1400" b="1" i="0" u="none" strike="noStrike" cap="none" dirty="0">
              <a:solidFill>
                <a:srgbClr val="3174BA"/>
              </a:solidFill>
              <a:latin typeface="Prompt"/>
              <a:ea typeface="Prompt"/>
              <a:cs typeface="Prompt"/>
              <a:sym typeface="Prompt"/>
            </a:endParaRPr>
          </a:p>
        </p:txBody>
      </p:sp>
      <p:sp>
        <p:nvSpPr>
          <p:cNvPr id="3" name="Rectangle 2">
            <a:extLst>
              <a:ext uri="{FF2B5EF4-FFF2-40B4-BE49-F238E27FC236}">
                <a16:creationId xmlns:a16="http://schemas.microsoft.com/office/drawing/2014/main" id="{B2AB8F2A-3B69-4B44-850C-6DCF8C6DFF41}"/>
              </a:ext>
            </a:extLst>
          </p:cNvPr>
          <p:cNvSpPr/>
          <p:nvPr/>
        </p:nvSpPr>
        <p:spPr>
          <a:xfrm>
            <a:off x="1280920" y="2606980"/>
            <a:ext cx="8595360" cy="3539430"/>
          </a:xfrm>
          <a:prstGeom prst="rect">
            <a:avLst/>
          </a:prstGeom>
        </p:spPr>
        <p:txBody>
          <a:bodyPr wrap="square">
            <a:spAutoFit/>
          </a:bodyPr>
          <a:lstStyle/>
          <a:p>
            <a:pPr marL="342900" lvl="0" indent="-342900">
              <a:buFont typeface="Arial" panose="020B0604020202020204" pitchFamily="34" charset="0"/>
              <a:buChar char="•"/>
            </a:pPr>
            <a:r>
              <a:rPr lang="en-GB" sz="3200" dirty="0">
                <a:latin typeface="Raleway" panose="020B0604020202020204" charset="0"/>
              </a:rPr>
              <a:t>Should we limit people’s travel? </a:t>
            </a:r>
          </a:p>
          <a:p>
            <a:pPr marL="342900" lvl="0" indent="-342900">
              <a:buFont typeface="Arial" panose="020B0604020202020204" pitchFamily="34" charset="0"/>
              <a:buChar char="•"/>
            </a:pPr>
            <a:r>
              <a:rPr lang="en-GB" sz="3200" dirty="0">
                <a:latin typeface="Raleway" panose="020B0604020202020204" charset="0"/>
              </a:rPr>
              <a:t>Should we have to live in the country we are born in, for our whole lives? </a:t>
            </a:r>
          </a:p>
          <a:p>
            <a:pPr marL="342900" lvl="0" indent="-342900">
              <a:buFont typeface="Arial" panose="020B0604020202020204" pitchFamily="34" charset="0"/>
              <a:buChar char="•"/>
            </a:pPr>
            <a:endParaRPr lang="en-GB" sz="3200" dirty="0">
              <a:latin typeface="Raleway" panose="020B0604020202020204" charset="0"/>
            </a:endParaRPr>
          </a:p>
          <a:p>
            <a:pPr marL="342900" lvl="0" indent="-342900">
              <a:buFont typeface="Arial" panose="020B0604020202020204" pitchFamily="34" charset="0"/>
              <a:buChar char="•"/>
            </a:pPr>
            <a:r>
              <a:rPr lang="en-GB" sz="3200" dirty="0">
                <a:latin typeface="Raleway" panose="020B0604020202020204" charset="0"/>
              </a:rPr>
              <a:t>Work is a big motivation in people moving.</a:t>
            </a:r>
          </a:p>
          <a:p>
            <a:pPr marL="342900" lvl="1" indent="-342900">
              <a:buFont typeface="Arial" panose="020B0604020202020204" pitchFamily="34" charset="0"/>
              <a:buChar char="•"/>
            </a:pPr>
            <a:r>
              <a:rPr lang="en-GB" sz="3200" dirty="0">
                <a:latin typeface="Raleway" panose="020B0604020202020204" charset="0"/>
              </a:rPr>
              <a:t>Why is it so important? </a:t>
            </a:r>
          </a:p>
          <a:p>
            <a:pPr marL="342900" lvl="1" indent="-342900">
              <a:buFont typeface="Arial" panose="020B0604020202020204" pitchFamily="34" charset="0"/>
              <a:buChar char="•"/>
            </a:pPr>
            <a:r>
              <a:rPr lang="en-GB" sz="3200" dirty="0">
                <a:latin typeface="Raleway" panose="020B0604020202020204" charset="0"/>
              </a:rPr>
              <a:t>Is it more important than family?</a:t>
            </a:r>
          </a:p>
        </p:txBody>
      </p:sp>
      <p:sp>
        <p:nvSpPr>
          <p:cNvPr id="4" name="Rectangle 3">
            <a:extLst>
              <a:ext uri="{FF2B5EF4-FFF2-40B4-BE49-F238E27FC236}">
                <a16:creationId xmlns:a16="http://schemas.microsoft.com/office/drawing/2014/main" id="{AE43A0CF-663C-4CAD-BAA8-B75DAFACF87B}"/>
              </a:ext>
            </a:extLst>
          </p:cNvPr>
          <p:cNvSpPr/>
          <p:nvPr/>
        </p:nvSpPr>
        <p:spPr>
          <a:xfrm>
            <a:off x="2403558" y="1322645"/>
            <a:ext cx="6221575" cy="769441"/>
          </a:xfrm>
          <a:prstGeom prst="rect">
            <a:avLst/>
          </a:prstGeom>
        </p:spPr>
        <p:txBody>
          <a:bodyPr wrap="none">
            <a:spAutoFit/>
          </a:bodyPr>
          <a:lstStyle/>
          <a:p>
            <a:r>
              <a:rPr lang="en-GB" sz="4400" b="1" dirty="0">
                <a:latin typeface="Raleway" panose="020B0604020202020204" charset="0"/>
              </a:rPr>
              <a:t>Think Points [optional]</a:t>
            </a:r>
            <a:endParaRPr lang="en-GB" dirty="0"/>
          </a:p>
        </p:txBody>
      </p:sp>
    </p:spTree>
    <p:extLst>
      <p:ext uri="{BB962C8B-B14F-4D97-AF65-F5344CB8AC3E}">
        <p14:creationId xmlns:p14="http://schemas.microsoft.com/office/powerpoint/2010/main" val="25972434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64325" y="290950"/>
            <a:ext cx="9872150" cy="704803"/>
            <a:chOff x="364325" y="290950"/>
            <a:chExt cx="9872150" cy="704803"/>
          </a:xfrm>
        </p:grpSpPr>
        <p:sp>
          <p:nvSpPr>
            <p:cNvPr id="7"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8"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2</a:t>
              </a:r>
              <a:endParaRPr sz="2200" b="1" dirty="0">
                <a:solidFill>
                  <a:srgbClr val="595959"/>
                </a:solidFill>
                <a:latin typeface="Prompt"/>
                <a:ea typeface="Prompt"/>
                <a:cs typeface="Prompt"/>
                <a:sym typeface="Prompt"/>
              </a:endParaRPr>
            </a:p>
          </p:txBody>
        </p:sp>
        <p:pic>
          <p:nvPicPr>
            <p:cNvPr id="10"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grpSp>
      <p:pic>
        <p:nvPicPr>
          <p:cNvPr id="11" name="Google Shape;120;p16"/>
          <p:cNvPicPr preferRelativeResize="0"/>
          <p:nvPr/>
        </p:nvPicPr>
        <p:blipFill>
          <a:blip r:embed="rId4">
            <a:alphaModFix/>
          </a:blip>
          <a:stretch>
            <a:fillRect/>
          </a:stretch>
        </p:blipFill>
        <p:spPr>
          <a:xfrm>
            <a:off x="9280757" y="7046024"/>
            <a:ext cx="955718" cy="334501"/>
          </a:xfrm>
          <a:prstGeom prst="rect">
            <a:avLst/>
          </a:prstGeom>
          <a:noFill/>
          <a:ln>
            <a:noFill/>
          </a:ln>
        </p:spPr>
      </p:pic>
      <p:sp>
        <p:nvSpPr>
          <p:cNvPr id="14" name="Google Shape;92;p14"/>
          <p:cNvSpPr txBox="1"/>
          <p:nvPr/>
        </p:nvSpPr>
        <p:spPr>
          <a:xfrm>
            <a:off x="483450" y="1116005"/>
            <a:ext cx="4854094" cy="315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3: REFLCTION</a:t>
            </a:r>
            <a:endParaRPr sz="1400" b="1" i="0" u="none" strike="noStrike" cap="none" dirty="0">
              <a:solidFill>
                <a:srgbClr val="3174BA"/>
              </a:solidFill>
              <a:latin typeface="Prompt"/>
              <a:ea typeface="Prompt"/>
              <a:cs typeface="Prompt"/>
              <a:sym typeface="Prompt"/>
            </a:endParaRPr>
          </a:p>
        </p:txBody>
      </p:sp>
      <p:pic>
        <p:nvPicPr>
          <p:cNvPr id="5" name="Picture 4">
            <a:extLst>
              <a:ext uri="{FF2B5EF4-FFF2-40B4-BE49-F238E27FC236}">
                <a16:creationId xmlns:a16="http://schemas.microsoft.com/office/drawing/2014/main" id="{EC31DA59-C1CE-4D43-A661-1B410BB1AB51}"/>
              </a:ext>
            </a:extLst>
          </p:cNvPr>
          <p:cNvPicPr>
            <a:picLocks noChangeAspect="1"/>
          </p:cNvPicPr>
          <p:nvPr/>
        </p:nvPicPr>
        <p:blipFill>
          <a:blip r:embed="rId5"/>
          <a:stretch>
            <a:fillRect/>
          </a:stretch>
        </p:blipFill>
        <p:spPr>
          <a:xfrm>
            <a:off x="185978" y="1116005"/>
            <a:ext cx="5151566" cy="2901948"/>
          </a:xfrm>
          <a:prstGeom prst="rect">
            <a:avLst/>
          </a:prstGeom>
        </p:spPr>
      </p:pic>
      <p:pic>
        <p:nvPicPr>
          <p:cNvPr id="6" name="Picture 5">
            <a:extLst>
              <a:ext uri="{FF2B5EF4-FFF2-40B4-BE49-F238E27FC236}">
                <a16:creationId xmlns:a16="http://schemas.microsoft.com/office/drawing/2014/main" id="{70EE4783-3AA0-4B66-B8E9-47DE13FB4B44}"/>
              </a:ext>
            </a:extLst>
          </p:cNvPr>
          <p:cNvPicPr>
            <a:picLocks noChangeAspect="1"/>
          </p:cNvPicPr>
          <p:nvPr/>
        </p:nvPicPr>
        <p:blipFill>
          <a:blip r:embed="rId6"/>
          <a:stretch>
            <a:fillRect/>
          </a:stretch>
        </p:blipFill>
        <p:spPr>
          <a:xfrm>
            <a:off x="5881224" y="1324407"/>
            <a:ext cx="3877392" cy="2213040"/>
          </a:xfrm>
          <a:prstGeom prst="rect">
            <a:avLst/>
          </a:prstGeom>
        </p:spPr>
      </p:pic>
      <p:pic>
        <p:nvPicPr>
          <p:cNvPr id="12" name="Picture 11">
            <a:extLst>
              <a:ext uri="{FF2B5EF4-FFF2-40B4-BE49-F238E27FC236}">
                <a16:creationId xmlns:a16="http://schemas.microsoft.com/office/drawing/2014/main" id="{821BDCE0-E7AF-4EFA-9CDD-5F9C53763C25}"/>
              </a:ext>
            </a:extLst>
          </p:cNvPr>
          <p:cNvPicPr>
            <a:picLocks noChangeAspect="1"/>
          </p:cNvPicPr>
          <p:nvPr/>
        </p:nvPicPr>
        <p:blipFill>
          <a:blip r:embed="rId7"/>
          <a:stretch>
            <a:fillRect/>
          </a:stretch>
        </p:blipFill>
        <p:spPr>
          <a:xfrm>
            <a:off x="832877" y="4546983"/>
            <a:ext cx="5175953" cy="3481118"/>
          </a:xfrm>
          <a:prstGeom prst="rect">
            <a:avLst/>
          </a:prstGeom>
        </p:spPr>
      </p:pic>
      <p:sp>
        <p:nvSpPr>
          <p:cNvPr id="13" name="Rectangle 12">
            <a:extLst>
              <a:ext uri="{FF2B5EF4-FFF2-40B4-BE49-F238E27FC236}">
                <a16:creationId xmlns:a16="http://schemas.microsoft.com/office/drawing/2014/main" id="{E77175E0-D5BE-49C6-8778-7461F42310C9}"/>
              </a:ext>
            </a:extLst>
          </p:cNvPr>
          <p:cNvSpPr/>
          <p:nvPr/>
        </p:nvSpPr>
        <p:spPr>
          <a:xfrm>
            <a:off x="5645286" y="3595687"/>
            <a:ext cx="4349268" cy="523220"/>
          </a:xfrm>
          <a:prstGeom prst="rect">
            <a:avLst/>
          </a:prstGeom>
        </p:spPr>
        <p:txBody>
          <a:bodyPr wrap="none">
            <a:spAutoFit/>
          </a:bodyPr>
          <a:lstStyle/>
          <a:p>
            <a:r>
              <a:rPr lang="en-GB" dirty="0">
                <a:latin typeface="Raleway" panose="020B0604020202020204" charset="0"/>
              </a:rPr>
              <a:t>      </a:t>
            </a:r>
            <a:r>
              <a:rPr lang="en-GB" u="sng" dirty="0">
                <a:latin typeface="Raleway" panose="020B0604020202020204" charset="0"/>
                <a:hlinkClick r:id="rId8"/>
              </a:rPr>
              <a:t>http://www.bbc.co.uk/newsround/34262108</a:t>
            </a:r>
            <a:endParaRPr lang="en-GB" u="sng" dirty="0">
              <a:latin typeface="Raleway" panose="020B0604020202020204" charset="0"/>
            </a:endParaRPr>
          </a:p>
          <a:p>
            <a:endParaRPr lang="en-GB" dirty="0">
              <a:latin typeface="Raleway" panose="020B0604020202020204" charset="0"/>
            </a:endParaRPr>
          </a:p>
        </p:txBody>
      </p:sp>
    </p:spTree>
    <p:extLst>
      <p:ext uri="{BB962C8B-B14F-4D97-AF65-F5344CB8AC3E}">
        <p14:creationId xmlns:p14="http://schemas.microsoft.com/office/powerpoint/2010/main" val="2504517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64325" y="290950"/>
            <a:ext cx="9872150" cy="704803"/>
            <a:chOff x="364325" y="290950"/>
            <a:chExt cx="9872150" cy="704803"/>
          </a:xfrm>
        </p:grpSpPr>
        <p:sp>
          <p:nvSpPr>
            <p:cNvPr id="7"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8"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2</a:t>
              </a:r>
              <a:endParaRPr sz="2200" b="1" dirty="0">
                <a:solidFill>
                  <a:srgbClr val="595959"/>
                </a:solidFill>
                <a:latin typeface="Prompt"/>
                <a:ea typeface="Prompt"/>
                <a:cs typeface="Prompt"/>
                <a:sym typeface="Prompt"/>
              </a:endParaRPr>
            </a:p>
          </p:txBody>
        </p:sp>
        <p:pic>
          <p:nvPicPr>
            <p:cNvPr id="10"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grpSp>
      <p:pic>
        <p:nvPicPr>
          <p:cNvPr id="11" name="Google Shape;120;p16"/>
          <p:cNvPicPr preferRelativeResize="0"/>
          <p:nvPr/>
        </p:nvPicPr>
        <p:blipFill>
          <a:blip r:embed="rId4">
            <a:alphaModFix/>
          </a:blip>
          <a:stretch>
            <a:fillRect/>
          </a:stretch>
        </p:blipFill>
        <p:spPr>
          <a:xfrm>
            <a:off x="9280757" y="7046024"/>
            <a:ext cx="955718" cy="334501"/>
          </a:xfrm>
          <a:prstGeom prst="rect">
            <a:avLst/>
          </a:prstGeom>
          <a:noFill/>
          <a:ln>
            <a:noFill/>
          </a:ln>
        </p:spPr>
      </p:pic>
      <p:sp>
        <p:nvSpPr>
          <p:cNvPr id="14" name="Google Shape;92;p14"/>
          <p:cNvSpPr txBox="1"/>
          <p:nvPr/>
        </p:nvSpPr>
        <p:spPr>
          <a:xfrm>
            <a:off x="483450" y="1116005"/>
            <a:ext cx="4854094" cy="315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3: REFLCTION</a:t>
            </a:r>
            <a:endParaRPr sz="1400" b="1" i="0" u="none" strike="noStrike" cap="none" dirty="0">
              <a:solidFill>
                <a:srgbClr val="3174BA"/>
              </a:solidFill>
              <a:latin typeface="Prompt"/>
              <a:ea typeface="Prompt"/>
              <a:cs typeface="Prompt"/>
              <a:sym typeface="Prompt"/>
            </a:endParaRPr>
          </a:p>
        </p:txBody>
      </p:sp>
      <p:pic>
        <p:nvPicPr>
          <p:cNvPr id="3" name="Picture 2">
            <a:extLst>
              <a:ext uri="{FF2B5EF4-FFF2-40B4-BE49-F238E27FC236}">
                <a16:creationId xmlns:a16="http://schemas.microsoft.com/office/drawing/2014/main" id="{0BF44DE9-8A3D-4D0F-A60D-66803C3869D8}"/>
              </a:ext>
            </a:extLst>
          </p:cNvPr>
          <p:cNvPicPr>
            <a:picLocks noChangeAspect="1"/>
          </p:cNvPicPr>
          <p:nvPr/>
        </p:nvPicPr>
        <p:blipFill>
          <a:blip r:embed="rId5"/>
          <a:stretch>
            <a:fillRect/>
          </a:stretch>
        </p:blipFill>
        <p:spPr>
          <a:xfrm>
            <a:off x="634558" y="1319888"/>
            <a:ext cx="8245069" cy="5726136"/>
          </a:xfrm>
          <a:prstGeom prst="rect">
            <a:avLst/>
          </a:prstGeom>
        </p:spPr>
      </p:pic>
      <p:sp>
        <p:nvSpPr>
          <p:cNvPr id="4" name="Rectangle 3">
            <a:extLst>
              <a:ext uri="{FF2B5EF4-FFF2-40B4-BE49-F238E27FC236}">
                <a16:creationId xmlns:a16="http://schemas.microsoft.com/office/drawing/2014/main" id="{AC6C4DF9-D6D7-49DC-A39B-DCD2A43EF6C0}"/>
              </a:ext>
            </a:extLst>
          </p:cNvPr>
          <p:cNvSpPr/>
          <p:nvPr/>
        </p:nvSpPr>
        <p:spPr>
          <a:xfrm>
            <a:off x="3519371" y="7163585"/>
            <a:ext cx="4240263" cy="523220"/>
          </a:xfrm>
          <a:prstGeom prst="rect">
            <a:avLst/>
          </a:prstGeom>
        </p:spPr>
        <p:txBody>
          <a:bodyPr wrap="none">
            <a:spAutoFit/>
          </a:bodyPr>
          <a:lstStyle/>
          <a:p>
            <a:r>
              <a:rPr lang="en-GB" u="sng" dirty="0">
                <a:latin typeface="Raleway" panose="020B0604020202020204" charset="0"/>
                <a:hlinkClick r:id="rId6"/>
              </a:rPr>
              <a:t>https://www.bbc.com/education/clips/zv4fgk7</a:t>
            </a:r>
            <a:endParaRPr lang="en-GB" u="sng" dirty="0">
              <a:latin typeface="Raleway" panose="020B0604020202020204" charset="0"/>
            </a:endParaRPr>
          </a:p>
          <a:p>
            <a:r>
              <a:rPr lang="en-GB" dirty="0">
                <a:latin typeface="Raleway" panose="020B0604020202020204" charset="0"/>
              </a:rPr>
              <a:t> </a:t>
            </a:r>
            <a:endParaRPr lang="en-GB" dirty="0"/>
          </a:p>
        </p:txBody>
      </p:sp>
    </p:spTree>
    <p:extLst>
      <p:ext uri="{BB962C8B-B14F-4D97-AF65-F5344CB8AC3E}">
        <p14:creationId xmlns:p14="http://schemas.microsoft.com/office/powerpoint/2010/main" val="956588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64325" y="290950"/>
            <a:ext cx="9872150" cy="704803"/>
            <a:chOff x="364325" y="290950"/>
            <a:chExt cx="9872150" cy="704803"/>
          </a:xfrm>
        </p:grpSpPr>
        <p:sp>
          <p:nvSpPr>
            <p:cNvPr id="7"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8"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2</a:t>
              </a:r>
              <a:endParaRPr sz="2200" b="1" dirty="0">
                <a:solidFill>
                  <a:srgbClr val="595959"/>
                </a:solidFill>
                <a:latin typeface="Prompt"/>
                <a:ea typeface="Prompt"/>
                <a:cs typeface="Prompt"/>
                <a:sym typeface="Prompt"/>
              </a:endParaRPr>
            </a:p>
          </p:txBody>
        </p:sp>
        <p:pic>
          <p:nvPicPr>
            <p:cNvPr id="10"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grpSp>
      <p:pic>
        <p:nvPicPr>
          <p:cNvPr id="11" name="Google Shape;120;p16"/>
          <p:cNvPicPr preferRelativeResize="0"/>
          <p:nvPr/>
        </p:nvPicPr>
        <p:blipFill>
          <a:blip r:embed="rId4">
            <a:alphaModFix/>
          </a:blip>
          <a:stretch>
            <a:fillRect/>
          </a:stretch>
        </p:blipFill>
        <p:spPr>
          <a:xfrm>
            <a:off x="9280757" y="7046024"/>
            <a:ext cx="955718" cy="334501"/>
          </a:xfrm>
          <a:prstGeom prst="rect">
            <a:avLst/>
          </a:prstGeom>
          <a:noFill/>
          <a:ln>
            <a:noFill/>
          </a:ln>
        </p:spPr>
      </p:pic>
      <p:sp>
        <p:nvSpPr>
          <p:cNvPr id="14" name="Google Shape;92;p14"/>
          <p:cNvSpPr txBox="1"/>
          <p:nvPr/>
        </p:nvSpPr>
        <p:spPr>
          <a:xfrm>
            <a:off x="483450" y="1116005"/>
            <a:ext cx="4854094" cy="315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3: REFLCTION</a:t>
            </a:r>
            <a:endParaRPr sz="1400" b="1" i="0" u="none" strike="noStrike" cap="none" dirty="0">
              <a:solidFill>
                <a:srgbClr val="3174BA"/>
              </a:solidFill>
              <a:latin typeface="Prompt"/>
              <a:ea typeface="Prompt"/>
              <a:cs typeface="Prompt"/>
              <a:sym typeface="Prompt"/>
            </a:endParaRPr>
          </a:p>
        </p:txBody>
      </p:sp>
      <p:sp>
        <p:nvSpPr>
          <p:cNvPr id="4" name="Rectangle 3">
            <a:extLst>
              <a:ext uri="{FF2B5EF4-FFF2-40B4-BE49-F238E27FC236}">
                <a16:creationId xmlns:a16="http://schemas.microsoft.com/office/drawing/2014/main" id="{F63D50F7-3B67-429C-8F1A-E998A342963B}"/>
              </a:ext>
            </a:extLst>
          </p:cNvPr>
          <p:cNvSpPr/>
          <p:nvPr/>
        </p:nvSpPr>
        <p:spPr>
          <a:xfrm>
            <a:off x="618964" y="1167135"/>
            <a:ext cx="3977371" cy="769441"/>
          </a:xfrm>
          <a:prstGeom prst="rect">
            <a:avLst/>
          </a:prstGeom>
        </p:spPr>
        <p:txBody>
          <a:bodyPr wrap="none">
            <a:spAutoFit/>
          </a:bodyPr>
          <a:lstStyle/>
          <a:p>
            <a:r>
              <a:rPr lang="en-GB" sz="4400" b="1" dirty="0">
                <a:latin typeface="Raleway" panose="020B0604020202020204" charset="0"/>
              </a:rPr>
              <a:t>Rachel’s story</a:t>
            </a:r>
          </a:p>
        </p:txBody>
      </p:sp>
      <p:pic>
        <p:nvPicPr>
          <p:cNvPr id="5" name="Picture 4">
            <a:extLst>
              <a:ext uri="{FF2B5EF4-FFF2-40B4-BE49-F238E27FC236}">
                <a16:creationId xmlns:a16="http://schemas.microsoft.com/office/drawing/2014/main" id="{35021FB9-78B0-472F-B550-4CBF75DD3127}"/>
              </a:ext>
            </a:extLst>
          </p:cNvPr>
          <p:cNvPicPr>
            <a:picLocks noChangeAspect="1"/>
          </p:cNvPicPr>
          <p:nvPr/>
        </p:nvPicPr>
        <p:blipFill>
          <a:blip r:embed="rId5"/>
          <a:stretch>
            <a:fillRect/>
          </a:stretch>
        </p:blipFill>
        <p:spPr>
          <a:xfrm>
            <a:off x="167748" y="2116283"/>
            <a:ext cx="6164413" cy="5443392"/>
          </a:xfrm>
          <a:prstGeom prst="rect">
            <a:avLst/>
          </a:prstGeom>
        </p:spPr>
      </p:pic>
      <p:sp>
        <p:nvSpPr>
          <p:cNvPr id="12" name="Rectangle 11">
            <a:extLst>
              <a:ext uri="{FF2B5EF4-FFF2-40B4-BE49-F238E27FC236}">
                <a16:creationId xmlns:a16="http://schemas.microsoft.com/office/drawing/2014/main" id="{4E4B67EB-FC8F-4F7C-9474-E64D0A22093A}"/>
              </a:ext>
            </a:extLst>
          </p:cNvPr>
          <p:cNvSpPr/>
          <p:nvPr/>
        </p:nvSpPr>
        <p:spPr>
          <a:xfrm>
            <a:off x="6839062" y="5240784"/>
            <a:ext cx="3397413" cy="738664"/>
          </a:xfrm>
          <a:prstGeom prst="rect">
            <a:avLst/>
          </a:prstGeom>
        </p:spPr>
        <p:txBody>
          <a:bodyPr wrap="square">
            <a:spAutoFit/>
          </a:bodyPr>
          <a:lstStyle/>
          <a:p>
            <a:r>
              <a:rPr lang="en-GB" dirty="0">
                <a:hlinkClick r:id="rId6"/>
              </a:rPr>
              <a:t>https://www.bbc.co.uk/teach/class-clips-video/a-journey-from-eurasia/zfxsbdm</a:t>
            </a:r>
            <a:endParaRPr lang="en-GB" dirty="0"/>
          </a:p>
          <a:p>
            <a:endParaRPr lang="en-GB" dirty="0"/>
          </a:p>
        </p:txBody>
      </p:sp>
    </p:spTree>
    <p:extLst>
      <p:ext uri="{BB962C8B-B14F-4D97-AF65-F5344CB8AC3E}">
        <p14:creationId xmlns:p14="http://schemas.microsoft.com/office/powerpoint/2010/main" val="10775803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64325" y="290950"/>
            <a:ext cx="9872150" cy="704803"/>
            <a:chOff x="364325" y="290950"/>
            <a:chExt cx="9872150" cy="704803"/>
          </a:xfrm>
        </p:grpSpPr>
        <p:sp>
          <p:nvSpPr>
            <p:cNvPr id="7"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8"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2</a:t>
              </a:r>
              <a:endParaRPr sz="2200" b="1" dirty="0">
                <a:solidFill>
                  <a:srgbClr val="595959"/>
                </a:solidFill>
                <a:latin typeface="Prompt"/>
                <a:ea typeface="Prompt"/>
                <a:cs typeface="Prompt"/>
                <a:sym typeface="Prompt"/>
              </a:endParaRPr>
            </a:p>
          </p:txBody>
        </p:sp>
        <p:pic>
          <p:nvPicPr>
            <p:cNvPr id="10"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grpSp>
      <p:pic>
        <p:nvPicPr>
          <p:cNvPr id="11" name="Google Shape;120;p16"/>
          <p:cNvPicPr preferRelativeResize="0"/>
          <p:nvPr/>
        </p:nvPicPr>
        <p:blipFill>
          <a:blip r:embed="rId4">
            <a:alphaModFix/>
          </a:blip>
          <a:stretch>
            <a:fillRect/>
          </a:stretch>
        </p:blipFill>
        <p:spPr>
          <a:xfrm>
            <a:off x="9280757" y="7046024"/>
            <a:ext cx="955718" cy="334501"/>
          </a:xfrm>
          <a:prstGeom prst="rect">
            <a:avLst/>
          </a:prstGeom>
          <a:noFill/>
          <a:ln>
            <a:noFill/>
          </a:ln>
        </p:spPr>
      </p:pic>
      <p:sp>
        <p:nvSpPr>
          <p:cNvPr id="14" name="Google Shape;92;p14"/>
          <p:cNvSpPr txBox="1"/>
          <p:nvPr/>
        </p:nvSpPr>
        <p:spPr>
          <a:xfrm>
            <a:off x="483450" y="1116005"/>
            <a:ext cx="4854094" cy="315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3: REFLCTION</a:t>
            </a:r>
            <a:endParaRPr sz="1400" b="1" i="0" u="none" strike="noStrike" cap="none" dirty="0">
              <a:solidFill>
                <a:srgbClr val="3174BA"/>
              </a:solidFill>
              <a:latin typeface="Prompt"/>
              <a:ea typeface="Prompt"/>
              <a:cs typeface="Prompt"/>
              <a:sym typeface="Prompt"/>
            </a:endParaRPr>
          </a:p>
        </p:txBody>
      </p:sp>
      <p:pic>
        <p:nvPicPr>
          <p:cNvPr id="6" name="Picture 5">
            <a:extLst>
              <a:ext uri="{FF2B5EF4-FFF2-40B4-BE49-F238E27FC236}">
                <a16:creationId xmlns:a16="http://schemas.microsoft.com/office/drawing/2014/main" id="{5EE1817D-0872-4460-9A43-1CD69704D83A}"/>
              </a:ext>
            </a:extLst>
          </p:cNvPr>
          <p:cNvPicPr>
            <a:picLocks noChangeAspect="1"/>
          </p:cNvPicPr>
          <p:nvPr/>
        </p:nvPicPr>
        <p:blipFill>
          <a:blip r:embed="rId5"/>
          <a:stretch>
            <a:fillRect/>
          </a:stretch>
        </p:blipFill>
        <p:spPr>
          <a:xfrm>
            <a:off x="656932" y="1273805"/>
            <a:ext cx="9843336" cy="5546806"/>
          </a:xfrm>
          <a:prstGeom prst="rect">
            <a:avLst/>
          </a:prstGeom>
        </p:spPr>
      </p:pic>
      <p:sp>
        <p:nvSpPr>
          <p:cNvPr id="12" name="Rectangle 11">
            <a:extLst>
              <a:ext uri="{FF2B5EF4-FFF2-40B4-BE49-F238E27FC236}">
                <a16:creationId xmlns:a16="http://schemas.microsoft.com/office/drawing/2014/main" id="{C8476D2D-51C4-44F2-A1FE-F9727309FF08}"/>
              </a:ext>
            </a:extLst>
          </p:cNvPr>
          <p:cNvSpPr/>
          <p:nvPr/>
        </p:nvSpPr>
        <p:spPr>
          <a:xfrm>
            <a:off x="483450" y="6328168"/>
            <a:ext cx="5343525" cy="984885"/>
          </a:xfrm>
          <a:prstGeom prst="rect">
            <a:avLst/>
          </a:prstGeom>
        </p:spPr>
        <p:txBody>
          <a:bodyPr>
            <a:spAutoFit/>
          </a:bodyPr>
          <a:lstStyle/>
          <a:p>
            <a:pPr lvl="0" algn="ctr">
              <a:buClrTx/>
            </a:pPr>
            <a:r>
              <a:rPr lang="en-GB" sz="2400" b="1" kern="1200" dirty="0">
                <a:solidFill>
                  <a:prstClr val="black"/>
                </a:solidFill>
                <a:latin typeface="Calibri"/>
                <a:ea typeface="+mn-ea"/>
                <a:cs typeface="+mn-cs"/>
              </a:rPr>
              <a:t>Ruth’s story</a:t>
            </a:r>
          </a:p>
          <a:p>
            <a:pPr lvl="0" algn="ctr">
              <a:buClrTx/>
            </a:pPr>
            <a:endParaRPr lang="en-GB" sz="1600" b="1" kern="1200" dirty="0">
              <a:solidFill>
                <a:prstClr val="black"/>
              </a:solidFill>
              <a:latin typeface="Calibri"/>
              <a:ea typeface="+mn-ea"/>
              <a:cs typeface="+mn-cs"/>
            </a:endParaRPr>
          </a:p>
          <a:p>
            <a:pPr lvl="0">
              <a:buClrTx/>
            </a:pPr>
            <a:r>
              <a:rPr lang="en-GB" sz="1800" kern="1200" dirty="0">
                <a:solidFill>
                  <a:prstClr val="black"/>
                </a:solidFill>
                <a:latin typeface="Calibri"/>
                <a:ea typeface="+mn-ea"/>
                <a:cs typeface="+mn-cs"/>
              </a:rPr>
              <a:t>http://www.bbc.co.uk/newsround/34262108</a:t>
            </a:r>
          </a:p>
        </p:txBody>
      </p:sp>
    </p:spTree>
    <p:extLst>
      <p:ext uri="{BB962C8B-B14F-4D97-AF65-F5344CB8AC3E}">
        <p14:creationId xmlns:p14="http://schemas.microsoft.com/office/powerpoint/2010/main" val="18547610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64325" y="290950"/>
            <a:ext cx="9872150" cy="704803"/>
            <a:chOff x="364325" y="290950"/>
            <a:chExt cx="9872150" cy="704803"/>
          </a:xfrm>
        </p:grpSpPr>
        <p:sp>
          <p:nvSpPr>
            <p:cNvPr id="7"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8"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2</a:t>
              </a:r>
              <a:endParaRPr sz="2200" b="1" dirty="0">
                <a:solidFill>
                  <a:srgbClr val="595959"/>
                </a:solidFill>
                <a:latin typeface="Prompt"/>
                <a:ea typeface="Prompt"/>
                <a:cs typeface="Prompt"/>
                <a:sym typeface="Prompt"/>
              </a:endParaRPr>
            </a:p>
          </p:txBody>
        </p:sp>
        <p:pic>
          <p:nvPicPr>
            <p:cNvPr id="10"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grpSp>
      <p:pic>
        <p:nvPicPr>
          <p:cNvPr id="11" name="Google Shape;120;p16"/>
          <p:cNvPicPr preferRelativeResize="0"/>
          <p:nvPr/>
        </p:nvPicPr>
        <p:blipFill>
          <a:blip r:embed="rId4">
            <a:alphaModFix/>
          </a:blip>
          <a:stretch>
            <a:fillRect/>
          </a:stretch>
        </p:blipFill>
        <p:spPr>
          <a:xfrm>
            <a:off x="9280757" y="7046024"/>
            <a:ext cx="955718" cy="334501"/>
          </a:xfrm>
          <a:prstGeom prst="rect">
            <a:avLst/>
          </a:prstGeom>
          <a:noFill/>
          <a:ln>
            <a:noFill/>
          </a:ln>
        </p:spPr>
      </p:pic>
      <p:sp>
        <p:nvSpPr>
          <p:cNvPr id="14" name="Google Shape;92;p14"/>
          <p:cNvSpPr txBox="1"/>
          <p:nvPr/>
        </p:nvSpPr>
        <p:spPr>
          <a:xfrm>
            <a:off x="483450" y="1116005"/>
            <a:ext cx="4854094" cy="315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3: REFLCTION</a:t>
            </a:r>
            <a:endParaRPr sz="1400" b="1" i="0" u="none" strike="noStrike" cap="none" dirty="0">
              <a:solidFill>
                <a:srgbClr val="3174BA"/>
              </a:solidFill>
              <a:latin typeface="Prompt"/>
              <a:ea typeface="Prompt"/>
              <a:cs typeface="Prompt"/>
              <a:sym typeface="Prompt"/>
            </a:endParaRPr>
          </a:p>
        </p:txBody>
      </p:sp>
      <p:sp>
        <p:nvSpPr>
          <p:cNvPr id="3" name="Rectangle 2">
            <a:extLst>
              <a:ext uri="{FF2B5EF4-FFF2-40B4-BE49-F238E27FC236}">
                <a16:creationId xmlns:a16="http://schemas.microsoft.com/office/drawing/2014/main" id="{A89F7C6C-89ED-48CE-96F8-D816030E8D27}"/>
              </a:ext>
            </a:extLst>
          </p:cNvPr>
          <p:cNvSpPr/>
          <p:nvPr/>
        </p:nvSpPr>
        <p:spPr>
          <a:xfrm>
            <a:off x="483450" y="2234652"/>
            <a:ext cx="9636322" cy="3539430"/>
          </a:xfrm>
          <a:prstGeom prst="rect">
            <a:avLst/>
          </a:prstGeom>
        </p:spPr>
        <p:txBody>
          <a:bodyPr wrap="square">
            <a:spAutoFit/>
          </a:bodyPr>
          <a:lstStyle/>
          <a:p>
            <a:pPr marL="514350" indent="-514350">
              <a:buFont typeface="+mj-lt"/>
              <a:buAutoNum type="arabicPeriod"/>
            </a:pPr>
            <a:r>
              <a:rPr lang="en-GB" sz="3200" dirty="0">
                <a:latin typeface="Raleway" panose="020B0604020202020204" charset="0"/>
              </a:rPr>
              <a:t>What caused the move? What </a:t>
            </a:r>
            <a:r>
              <a:rPr lang="en-GB" sz="3200" i="1" dirty="0">
                <a:latin typeface="Raleway" panose="020B0604020202020204" charset="0"/>
              </a:rPr>
              <a:t>difficult choice </a:t>
            </a:r>
            <a:r>
              <a:rPr lang="en-GB" sz="3200" dirty="0">
                <a:latin typeface="Raleway" panose="020B0604020202020204" charset="0"/>
              </a:rPr>
              <a:t>did they make?</a:t>
            </a:r>
          </a:p>
          <a:p>
            <a:pPr marL="514350" indent="-514350">
              <a:buFont typeface="+mj-lt"/>
              <a:buAutoNum type="arabicPeriod"/>
            </a:pPr>
            <a:r>
              <a:rPr lang="en-GB" sz="3200" dirty="0">
                <a:latin typeface="Raleway" panose="020B0604020202020204" charset="0"/>
              </a:rPr>
              <a:t>What impact did the experience of leaving, and their migration journey, have on them?</a:t>
            </a:r>
          </a:p>
          <a:p>
            <a:pPr marL="514350" indent="-514350">
              <a:buFont typeface="+mj-lt"/>
              <a:buAutoNum type="arabicPeriod"/>
            </a:pPr>
            <a:r>
              <a:rPr lang="en-GB" sz="3200" dirty="0">
                <a:latin typeface="Raleway" panose="020B0604020202020204" charset="0"/>
              </a:rPr>
              <a:t>What personal qualities did the refugees show?</a:t>
            </a:r>
          </a:p>
          <a:p>
            <a:pPr marL="514350" indent="-514350">
              <a:buFont typeface="+mj-lt"/>
              <a:buAutoNum type="arabicPeriod"/>
            </a:pPr>
            <a:r>
              <a:rPr lang="en-GB" sz="3200" dirty="0">
                <a:latin typeface="Raleway" panose="020B0604020202020204" charset="0"/>
              </a:rPr>
              <a:t>How is their life different now?</a:t>
            </a:r>
          </a:p>
        </p:txBody>
      </p:sp>
      <p:sp>
        <p:nvSpPr>
          <p:cNvPr id="4" name="Rectangle 3">
            <a:extLst>
              <a:ext uri="{FF2B5EF4-FFF2-40B4-BE49-F238E27FC236}">
                <a16:creationId xmlns:a16="http://schemas.microsoft.com/office/drawing/2014/main" id="{810EA0F1-3652-4436-9CC3-E51470C2A757}"/>
              </a:ext>
            </a:extLst>
          </p:cNvPr>
          <p:cNvSpPr/>
          <p:nvPr/>
        </p:nvSpPr>
        <p:spPr>
          <a:xfrm>
            <a:off x="2817473" y="1272106"/>
            <a:ext cx="5376793" cy="769441"/>
          </a:xfrm>
          <a:prstGeom prst="rect">
            <a:avLst/>
          </a:prstGeom>
        </p:spPr>
        <p:txBody>
          <a:bodyPr wrap="none">
            <a:spAutoFit/>
          </a:bodyPr>
          <a:lstStyle/>
          <a:p>
            <a:r>
              <a:rPr lang="en-GB" sz="4400" b="1" dirty="0">
                <a:latin typeface="Raleway" panose="020B0604020202020204" charset="0"/>
              </a:rPr>
              <a:t>Persecution stories</a:t>
            </a:r>
          </a:p>
        </p:txBody>
      </p:sp>
    </p:spTree>
    <p:extLst>
      <p:ext uri="{BB962C8B-B14F-4D97-AF65-F5344CB8AC3E}">
        <p14:creationId xmlns:p14="http://schemas.microsoft.com/office/powerpoint/2010/main" val="32333236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6" name="Google Shape;66;p14"/>
          <p:cNvSpPr txBox="1"/>
          <p:nvPr/>
        </p:nvSpPr>
        <p:spPr>
          <a:xfrm>
            <a:off x="1760300" y="1804750"/>
            <a:ext cx="1878900" cy="987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i="0" u="none" strike="noStrike" cap="none">
              <a:solidFill>
                <a:schemeClr val="dk2"/>
              </a:solidFill>
              <a:latin typeface="Raleway ExtraBold"/>
              <a:ea typeface="Raleway ExtraBold"/>
              <a:cs typeface="Raleway ExtraBold"/>
              <a:sym typeface="Raleway ExtraBold"/>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pic>
        <p:nvPicPr>
          <p:cNvPr id="67" name="Google Shape;67;p14"/>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74" name="Google Shape;74;p14"/>
          <p:cNvSpPr txBox="1"/>
          <p:nvPr/>
        </p:nvSpPr>
        <p:spPr>
          <a:xfrm>
            <a:off x="448375" y="2111200"/>
            <a:ext cx="657600" cy="52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800" i="0" u="none" strike="noStrike" cap="none" dirty="0">
              <a:solidFill>
                <a:srgbClr val="3174BA"/>
              </a:solidFill>
              <a:latin typeface="Raleway ExtraBold"/>
              <a:ea typeface="Raleway ExtraBold"/>
              <a:cs typeface="Raleway ExtraBold"/>
              <a:sym typeface="Raleway ExtraBold"/>
            </a:endParaRPr>
          </a:p>
        </p:txBody>
      </p:sp>
      <p:sp>
        <p:nvSpPr>
          <p:cNvPr id="76" name="Google Shape;76;p14"/>
          <p:cNvSpPr txBox="1"/>
          <p:nvPr/>
        </p:nvSpPr>
        <p:spPr>
          <a:xfrm>
            <a:off x="416050" y="5044871"/>
            <a:ext cx="6102300" cy="753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3" name="Google Shape;83;p14"/>
          <p:cNvSpPr/>
          <p:nvPr/>
        </p:nvSpPr>
        <p:spPr>
          <a:xfrm rot="10800000" flipH="1">
            <a:off x="416050" y="988350"/>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2</a:t>
            </a:r>
            <a:endParaRPr sz="2200" b="1" dirty="0">
              <a:solidFill>
                <a:srgbClr val="595959"/>
              </a:solidFill>
              <a:latin typeface="Prompt"/>
              <a:ea typeface="Prompt"/>
              <a:cs typeface="Prompt"/>
              <a:sym typeface="Prompt"/>
            </a:endParaRPr>
          </a:p>
        </p:txBody>
      </p:sp>
      <p:sp>
        <p:nvSpPr>
          <p:cNvPr id="90"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A98278"/>
                </a:solidFill>
                <a:latin typeface="Prompt"/>
                <a:ea typeface="Prompt"/>
                <a:cs typeface="Prompt"/>
                <a:sym typeface="Prompt"/>
              </a:rPr>
              <a:t>// </a:t>
            </a:r>
            <a:r>
              <a:rPr lang="it" b="1">
                <a:solidFill>
                  <a:srgbClr val="A98278"/>
                </a:solidFill>
                <a:latin typeface="Prompt"/>
                <a:ea typeface="Prompt"/>
                <a:cs typeface="Prompt"/>
                <a:sym typeface="Prompt"/>
              </a:rPr>
              <a:t>MIGRATION</a:t>
            </a:r>
            <a:r>
              <a:rPr lang="it" sz="1400" b="1" i="0" u="none" strike="noStrike" cap="none">
                <a:solidFill>
                  <a:srgbClr val="A98278"/>
                </a:solidFill>
                <a:latin typeface="Prompt"/>
                <a:ea typeface="Prompt"/>
                <a:cs typeface="Prompt"/>
                <a:sym typeface="Prompt"/>
              </a:rPr>
              <a:t> //</a:t>
            </a:r>
            <a:endParaRPr sz="1400" b="0" i="0" u="none" strike="noStrike" cap="none">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A98278"/>
                </a:solidFill>
                <a:latin typeface="Prompt"/>
                <a:ea typeface="Prompt"/>
                <a:cs typeface="Prompt"/>
                <a:sym typeface="Prompt"/>
              </a:rPr>
              <a:t>Teaching Learning Unit</a:t>
            </a:r>
            <a:endParaRPr sz="1400" b="0" i="0" u="none" strike="noStrike" cap="none">
              <a:solidFill>
                <a:srgbClr val="A98278"/>
              </a:solidFill>
              <a:latin typeface="Arial"/>
              <a:ea typeface="Arial"/>
              <a:cs typeface="Arial"/>
              <a:sym typeface="Arial"/>
            </a:endParaRPr>
          </a:p>
        </p:txBody>
      </p:sp>
      <p:pic>
        <p:nvPicPr>
          <p:cNvPr id="91" name="Google Shape;91;p14"/>
          <p:cNvPicPr preferRelativeResize="0"/>
          <p:nvPr/>
        </p:nvPicPr>
        <p:blipFill>
          <a:blip r:embed="rId4">
            <a:alphaModFix/>
          </a:blip>
          <a:stretch>
            <a:fillRect/>
          </a:stretch>
        </p:blipFill>
        <p:spPr>
          <a:xfrm>
            <a:off x="9280750" y="6717473"/>
            <a:ext cx="955718" cy="334501"/>
          </a:xfrm>
          <a:prstGeom prst="rect">
            <a:avLst/>
          </a:prstGeom>
          <a:noFill/>
          <a:ln>
            <a:noFill/>
          </a:ln>
        </p:spPr>
      </p:pic>
      <p:grpSp>
        <p:nvGrpSpPr>
          <p:cNvPr id="2" name="Group 1"/>
          <p:cNvGrpSpPr/>
          <p:nvPr/>
        </p:nvGrpSpPr>
        <p:grpSpPr>
          <a:xfrm>
            <a:off x="144820" y="1102641"/>
            <a:ext cx="10026589" cy="376800"/>
            <a:chOff x="462100" y="5834400"/>
            <a:chExt cx="6500700" cy="376800"/>
          </a:xfrm>
        </p:grpSpPr>
        <p:sp>
          <p:nvSpPr>
            <p:cNvPr id="79" name="Google Shape;79;p14"/>
            <p:cNvSpPr/>
            <p:nvPr/>
          </p:nvSpPr>
          <p:spPr>
            <a:xfrm>
              <a:off x="462100" y="5834400"/>
              <a:ext cx="6500700" cy="3768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14"/>
            <p:cNvSpPr txBox="1"/>
            <p:nvPr/>
          </p:nvSpPr>
          <p:spPr>
            <a:xfrm>
              <a:off x="584149" y="5865000"/>
              <a:ext cx="4670700" cy="315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2</a:t>
              </a:r>
              <a:endParaRPr i="1" dirty="0">
                <a:solidFill>
                  <a:srgbClr val="FFFFFF"/>
                </a:solidFill>
                <a:latin typeface="Prompt SemiBold"/>
                <a:ea typeface="Prompt SemiBold"/>
                <a:cs typeface="Prompt SemiBold"/>
                <a:sym typeface="Prompt SemiBold"/>
              </a:endParaRPr>
            </a:p>
            <a:p>
              <a:pPr marL="0" marR="0" lvl="0" indent="0" algn="l" rtl="0">
                <a:lnSpc>
                  <a:spcPct val="100000"/>
                </a:lnSpc>
                <a:spcBef>
                  <a:spcPts val="0"/>
                </a:spcBef>
                <a:spcAft>
                  <a:spcPts val="0"/>
                </a:spcAft>
                <a:buClr>
                  <a:srgbClr val="000000"/>
                </a:buClr>
                <a:buSzPts val="1100"/>
                <a:buFont typeface="Arial"/>
                <a:buNone/>
              </a:pPr>
              <a:endParaRPr sz="1200" b="1" dirty="0">
                <a:solidFill>
                  <a:srgbClr val="FFFFFF"/>
                </a:solidFill>
                <a:latin typeface="Prompt"/>
                <a:ea typeface="Prompt"/>
                <a:cs typeface="Prompt"/>
                <a:sym typeface="Prompt"/>
              </a:endParaRPr>
            </a:p>
          </p:txBody>
        </p:sp>
      </p:grpSp>
      <p:sp>
        <p:nvSpPr>
          <p:cNvPr id="38" name="Google Shape;93;p14"/>
          <p:cNvSpPr txBox="1"/>
          <p:nvPr/>
        </p:nvSpPr>
        <p:spPr>
          <a:xfrm>
            <a:off x="298628" y="5421371"/>
            <a:ext cx="4670700" cy="315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3</a:t>
            </a:r>
            <a:endParaRPr i="1" dirty="0">
              <a:solidFill>
                <a:srgbClr val="FFFFFF"/>
              </a:solidFill>
              <a:latin typeface="Prompt SemiBold"/>
              <a:ea typeface="Prompt SemiBold"/>
              <a:cs typeface="Prompt SemiBold"/>
              <a:sym typeface="Prompt SemiBold"/>
            </a:endParaRPr>
          </a:p>
          <a:p>
            <a:pPr marL="0" marR="0" lvl="0" indent="0" algn="l" rtl="0">
              <a:lnSpc>
                <a:spcPct val="100000"/>
              </a:lnSpc>
              <a:spcBef>
                <a:spcPts val="0"/>
              </a:spcBef>
              <a:spcAft>
                <a:spcPts val="0"/>
              </a:spcAft>
              <a:buClr>
                <a:srgbClr val="000000"/>
              </a:buClr>
              <a:buSzPts val="1100"/>
              <a:buFont typeface="Arial"/>
              <a:buNone/>
            </a:pPr>
            <a:endParaRPr sz="1200" b="1" dirty="0">
              <a:solidFill>
                <a:srgbClr val="FFFFFF"/>
              </a:solidFill>
              <a:latin typeface="Prompt"/>
              <a:ea typeface="Prompt"/>
              <a:cs typeface="Prompt"/>
              <a:sym typeface="Prompt"/>
            </a:endParaRPr>
          </a:p>
        </p:txBody>
      </p:sp>
      <p:sp>
        <p:nvSpPr>
          <p:cNvPr id="40" name="Google Shape;93;p14">
            <a:extLst>
              <a:ext uri="{FF2B5EF4-FFF2-40B4-BE49-F238E27FC236}">
                <a16:creationId xmlns:a16="http://schemas.microsoft.com/office/drawing/2014/main" id="{A7F71673-C0DA-4E79-BCC3-D0A48CF64665}"/>
              </a:ext>
            </a:extLst>
          </p:cNvPr>
          <p:cNvSpPr txBox="1"/>
          <p:nvPr/>
        </p:nvSpPr>
        <p:spPr>
          <a:xfrm>
            <a:off x="144820" y="6151455"/>
            <a:ext cx="7338982" cy="231462"/>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GB" sz="1200" b="1" dirty="0">
                <a:latin typeface="Raleway" panose="020B0604020202020204" charset="0"/>
              </a:rPr>
              <a:t>Teacher support notes</a:t>
            </a:r>
          </a:p>
          <a:p>
            <a:r>
              <a:rPr lang="en-GB" sz="1200" b="1" dirty="0">
                <a:latin typeface="Raleway" panose="020B0604020202020204" charset="0"/>
              </a:rPr>
              <a:t>Impact on level of Choice</a:t>
            </a:r>
            <a:r>
              <a:rPr lang="en-GB" sz="1200" dirty="0">
                <a:latin typeface="Raleway" panose="020B0604020202020204" charset="0"/>
              </a:rPr>
              <a:t>: war, persecution, natural disasters - what choices do people have, and what are the arguments in favour or, and against, each reason to move?</a:t>
            </a:r>
          </a:p>
          <a:p>
            <a:r>
              <a:rPr lang="en-GB" sz="1200" b="1" dirty="0">
                <a:latin typeface="Raleway" panose="020B0604020202020204" charset="0"/>
              </a:rPr>
              <a:t>On the Move </a:t>
            </a:r>
            <a:r>
              <a:rPr lang="en-GB" sz="1200" dirty="0">
                <a:latin typeface="Raleway" panose="020B0604020202020204" charset="0"/>
              </a:rPr>
              <a:t>sheet: Could be in separate sections, divided into 5 for group work; </a:t>
            </a:r>
          </a:p>
          <a:p>
            <a:r>
              <a:rPr lang="en-GB" sz="1200" dirty="0">
                <a:latin typeface="Raleway" panose="020B0604020202020204" charset="0"/>
              </a:rPr>
              <a:t>or use whole sheet &amp; some groups to start on 1, or 3, or 5, and work through it at different stages.</a:t>
            </a:r>
          </a:p>
          <a:p>
            <a:pPr marL="0" marR="0" lvl="0" indent="0" algn="l" rtl="0">
              <a:lnSpc>
                <a:spcPct val="100000"/>
              </a:lnSpc>
              <a:spcBef>
                <a:spcPts val="0"/>
              </a:spcBef>
              <a:spcAft>
                <a:spcPts val="0"/>
              </a:spcAft>
              <a:buClr>
                <a:srgbClr val="000000"/>
              </a:buClr>
              <a:buSzPts val="1100"/>
              <a:buFont typeface="Arial"/>
              <a:buNone/>
            </a:pPr>
            <a:endParaRPr sz="1200" b="1" dirty="0">
              <a:solidFill>
                <a:srgbClr val="FFFFFF"/>
              </a:solidFill>
              <a:latin typeface="Prompt"/>
              <a:ea typeface="Prompt"/>
              <a:cs typeface="Prompt"/>
              <a:sym typeface="Prompt"/>
            </a:endParaRPr>
          </a:p>
        </p:txBody>
      </p:sp>
      <p:sp>
        <p:nvSpPr>
          <p:cNvPr id="3" name="Rectangle 2">
            <a:extLst>
              <a:ext uri="{FF2B5EF4-FFF2-40B4-BE49-F238E27FC236}">
                <a16:creationId xmlns:a16="http://schemas.microsoft.com/office/drawing/2014/main" id="{252FA6CD-BF71-41D2-BA12-676E165AD138}"/>
              </a:ext>
            </a:extLst>
          </p:cNvPr>
          <p:cNvSpPr/>
          <p:nvPr/>
        </p:nvSpPr>
        <p:spPr>
          <a:xfrm>
            <a:off x="144821" y="1685466"/>
            <a:ext cx="10026589" cy="4339650"/>
          </a:xfrm>
          <a:prstGeom prst="rect">
            <a:avLst/>
          </a:prstGeom>
        </p:spPr>
        <p:txBody>
          <a:bodyPr wrap="square">
            <a:spAutoFit/>
          </a:bodyPr>
          <a:lstStyle/>
          <a:p>
            <a:r>
              <a:rPr lang="en-GB" sz="1200" b="1" u="sng" dirty="0">
                <a:latin typeface="Raleway" panose="020B0604020202020204" charset="0"/>
              </a:rPr>
              <a:t>Opening up Ideas</a:t>
            </a:r>
            <a:r>
              <a:rPr lang="en-GB" sz="1200" b="1" dirty="0">
                <a:latin typeface="Raleway" panose="020B0604020202020204" charset="0"/>
              </a:rPr>
              <a:t>  20 minutes  	</a:t>
            </a:r>
            <a:r>
              <a:rPr lang="en-GB" sz="1200" b="1" i="1" dirty="0">
                <a:latin typeface="Raleway" panose="020B0604020202020204" charset="0"/>
              </a:rPr>
              <a:t>On the Move</a:t>
            </a:r>
            <a:endParaRPr lang="en-GB" sz="1200" dirty="0">
              <a:latin typeface="Raleway" panose="020B0604020202020204" charset="0"/>
            </a:endParaRPr>
          </a:p>
          <a:p>
            <a:r>
              <a:rPr lang="en-GB" sz="1200" b="1" dirty="0">
                <a:latin typeface="Raleway" panose="020B0604020202020204" charset="0"/>
              </a:rPr>
              <a:t>Teacher Explains:</a:t>
            </a:r>
            <a:r>
              <a:rPr lang="en-GB" sz="1200" dirty="0">
                <a:latin typeface="Raleway" panose="020B0604020202020204" charset="0"/>
              </a:rPr>
              <a:t>   </a:t>
            </a:r>
            <a:r>
              <a:rPr lang="en-GB" sz="1200" b="1" dirty="0">
                <a:latin typeface="Raleway" panose="020B0604020202020204" charset="0"/>
              </a:rPr>
              <a:t>On the Move</a:t>
            </a:r>
            <a:r>
              <a:rPr lang="en-GB" sz="1200" dirty="0">
                <a:latin typeface="Raleway" panose="020B0604020202020204" charset="0"/>
              </a:rPr>
              <a:t> activity: What drives our choices?</a:t>
            </a:r>
          </a:p>
          <a:p>
            <a:r>
              <a:rPr lang="en-GB" sz="1200" b="1" dirty="0">
                <a:latin typeface="Raleway" panose="020B0604020202020204" charset="0"/>
              </a:rPr>
              <a:t>Group work:</a:t>
            </a:r>
            <a:r>
              <a:rPr lang="en-GB" sz="1200" dirty="0">
                <a:latin typeface="Raleway" panose="020B0604020202020204" charset="0"/>
              </a:rPr>
              <a:t> </a:t>
            </a:r>
            <a:r>
              <a:rPr lang="en-GB" sz="1200" b="1" dirty="0">
                <a:latin typeface="Raleway" panose="020B0604020202020204" charset="0"/>
              </a:rPr>
              <a:t>How would the focus person respond to these questions? </a:t>
            </a:r>
            <a:endParaRPr lang="en-GB" sz="1200" dirty="0">
              <a:latin typeface="Raleway" panose="020B0604020202020204" charset="0"/>
            </a:endParaRPr>
          </a:p>
          <a:p>
            <a:pPr marL="171450" lvl="0" indent="-171450">
              <a:buFont typeface="Arial" panose="020B0604020202020204" pitchFamily="34" charset="0"/>
              <a:buChar char="•"/>
            </a:pPr>
            <a:r>
              <a:rPr lang="en-GB" sz="1200" dirty="0">
                <a:latin typeface="Raleway" panose="020B0604020202020204" charset="0"/>
              </a:rPr>
              <a:t>Why have you moved? What is your motivation? [Reaffirm what the story has told them and draw it out].</a:t>
            </a:r>
          </a:p>
          <a:p>
            <a:pPr marL="171450" lvl="0" indent="-171450">
              <a:buFont typeface="Arial" panose="020B0604020202020204" pitchFamily="34" charset="0"/>
              <a:buChar char="•"/>
            </a:pPr>
            <a:r>
              <a:rPr lang="en-GB" sz="1200" dirty="0">
                <a:latin typeface="Raleway" panose="020B0604020202020204" charset="0"/>
              </a:rPr>
              <a:t>What are the advantages of your choice?     What are the disadvantages of your choice?</a:t>
            </a:r>
          </a:p>
          <a:p>
            <a:r>
              <a:rPr lang="en-GB" sz="1200" b="1" i="1" dirty="0">
                <a:latin typeface="Raleway" panose="020B0604020202020204" charset="0"/>
              </a:rPr>
              <a:t>Then consider for your person: </a:t>
            </a:r>
            <a:r>
              <a:rPr lang="en-GB" sz="1200" dirty="0">
                <a:latin typeface="Raleway" panose="020B0604020202020204" charset="0"/>
              </a:rPr>
              <a:t>Do you think their reasons are valid ones?   What</a:t>
            </a:r>
            <a:r>
              <a:rPr lang="en-GB" sz="1200" b="1" i="1" dirty="0">
                <a:latin typeface="Raleway" panose="020B0604020202020204" charset="0"/>
              </a:rPr>
              <a:t> could</a:t>
            </a:r>
            <a:r>
              <a:rPr lang="en-GB" sz="1200" i="1" dirty="0">
                <a:latin typeface="Raleway" panose="020B0604020202020204" charset="0"/>
              </a:rPr>
              <a:t> </a:t>
            </a:r>
            <a:r>
              <a:rPr lang="en-GB" sz="1200" dirty="0">
                <a:latin typeface="Raleway" panose="020B0604020202020204" charset="0"/>
              </a:rPr>
              <a:t>they have done instead? (other than just not move)</a:t>
            </a:r>
          </a:p>
          <a:p>
            <a:pPr lvl="0"/>
            <a:r>
              <a:rPr lang="en-GB" sz="1200" dirty="0">
                <a:latin typeface="Raleway" panose="020B0604020202020204" charset="0"/>
              </a:rPr>
              <a:t>What might other people have to say about the choice – their family; or the people in the country or new place they are moving to; or the community they have left behind?</a:t>
            </a:r>
          </a:p>
          <a:p>
            <a:r>
              <a:rPr lang="en-GB" sz="1200" b="1" dirty="0">
                <a:latin typeface="Raleway" panose="020B0604020202020204" charset="0"/>
              </a:rPr>
              <a:t> </a:t>
            </a:r>
            <a:endParaRPr lang="en-GB" sz="1200" dirty="0">
              <a:latin typeface="Raleway" panose="020B0604020202020204" charset="0"/>
            </a:endParaRPr>
          </a:p>
          <a:p>
            <a:r>
              <a:rPr lang="en-GB" sz="1200" b="1" dirty="0">
                <a:latin typeface="Raleway" panose="020B0604020202020204" charset="0"/>
              </a:rPr>
              <a:t>Groups Feedback: Summarise your thinking – in a </a:t>
            </a:r>
            <a:r>
              <a:rPr lang="en-GB" sz="1200" b="1" i="1" dirty="0">
                <a:latin typeface="Raleway" panose="020B0604020202020204" charset="0"/>
              </a:rPr>
              <a:t>One Minute</a:t>
            </a:r>
            <a:r>
              <a:rPr lang="en-GB" sz="1200" b="1" dirty="0">
                <a:latin typeface="Raleway" panose="020B0604020202020204" charset="0"/>
              </a:rPr>
              <a:t> report.</a:t>
            </a:r>
            <a:r>
              <a:rPr lang="en-GB" sz="1200" dirty="0">
                <a:latin typeface="Raleway" panose="020B0604020202020204" charset="0"/>
              </a:rPr>
              <a:t>  </a:t>
            </a:r>
            <a:r>
              <a:rPr lang="en-GB" sz="1200" b="1" dirty="0">
                <a:latin typeface="Raleway" panose="020B0604020202020204" charset="0"/>
              </a:rPr>
              <a:t>Motivation to move slide 9</a:t>
            </a:r>
            <a:endParaRPr lang="en-GB" sz="1200" dirty="0">
              <a:latin typeface="Raleway" panose="020B0604020202020204" charset="0"/>
            </a:endParaRPr>
          </a:p>
          <a:p>
            <a:r>
              <a:rPr lang="en-GB" sz="1200" b="1" dirty="0">
                <a:latin typeface="Raleway" panose="020B0604020202020204" charset="0"/>
              </a:rPr>
              <a:t>T:</a:t>
            </a:r>
            <a:r>
              <a:rPr lang="en-GB" sz="1200" dirty="0">
                <a:latin typeface="Raleway" panose="020B0604020202020204" charset="0"/>
              </a:rPr>
              <a:t> Return to idea of choice – is it a free choice, or a forced choice in each case? Level of choice – rank them as to how much choice people have in each case. Is it a good choice for each of the characters? (Stay or Go section of 2.2 On the Move sheet (Could discuss the financial cost of such a move, as well as the emotional cost).</a:t>
            </a:r>
          </a:p>
          <a:p>
            <a:r>
              <a:rPr lang="en-GB" sz="1200" b="1" dirty="0">
                <a:latin typeface="Raleway" panose="020B0604020202020204" charset="0"/>
              </a:rPr>
              <a:t> T – now focus on Persecution, fear of life (last family on the </a:t>
            </a:r>
            <a:r>
              <a:rPr lang="en-GB" sz="1200" b="1" i="1" dirty="0">
                <a:latin typeface="Raleway" panose="020B0604020202020204" charset="0"/>
              </a:rPr>
              <a:t>On the Move</a:t>
            </a:r>
            <a:r>
              <a:rPr lang="en-GB" sz="1200" b="1" dirty="0">
                <a:latin typeface="Raleway" panose="020B0604020202020204" charset="0"/>
              </a:rPr>
              <a:t> sheet)</a:t>
            </a:r>
            <a:r>
              <a:rPr lang="en-GB" sz="1200" dirty="0">
                <a:latin typeface="Raleway" panose="020B0604020202020204" charset="0"/>
              </a:rPr>
              <a:t>        This is the one with the least level of ‘choice’.</a:t>
            </a:r>
          </a:p>
          <a:p>
            <a:r>
              <a:rPr lang="en-GB" sz="1200" dirty="0">
                <a:latin typeface="Raleway" panose="020B0604020202020204" charset="0"/>
              </a:rPr>
              <a:t>Other groups who have to flee (e.g. witness protection, people fleeing domestic abuse)</a:t>
            </a:r>
          </a:p>
          <a:p>
            <a:r>
              <a:rPr lang="en-GB" sz="1200" b="1" dirty="0">
                <a:latin typeface="Raleway" panose="020B0604020202020204" charset="0"/>
              </a:rPr>
              <a:t>6 case studies: </a:t>
            </a:r>
            <a:endParaRPr lang="en-GB" sz="1200" dirty="0">
              <a:latin typeface="Raleway" panose="020B0604020202020204" charset="0"/>
            </a:endParaRPr>
          </a:p>
          <a:p>
            <a:r>
              <a:rPr lang="en-GB" sz="1200" dirty="0">
                <a:latin typeface="Raleway" panose="020B0604020202020204" charset="0"/>
              </a:rPr>
              <a:t>1.</a:t>
            </a:r>
            <a:r>
              <a:rPr lang="en-GB" sz="1200" b="1" dirty="0">
                <a:latin typeface="Raleway" panose="020B0604020202020204" charset="0"/>
              </a:rPr>
              <a:t> </a:t>
            </a:r>
            <a:r>
              <a:rPr lang="en-GB" sz="1200" dirty="0">
                <a:latin typeface="Raleway" panose="020B0604020202020204" charset="0"/>
              </a:rPr>
              <a:t>lived in village all their life; </a:t>
            </a:r>
          </a:p>
          <a:p>
            <a:r>
              <a:rPr lang="en-GB" sz="1200" dirty="0">
                <a:latin typeface="Raleway" panose="020B0604020202020204" charset="0"/>
              </a:rPr>
              <a:t>2. travelled abroad to get work; </a:t>
            </a:r>
          </a:p>
          <a:p>
            <a:r>
              <a:rPr lang="en-GB" sz="1200" dirty="0">
                <a:latin typeface="Raleway" panose="020B0604020202020204" charset="0"/>
              </a:rPr>
              <a:t>3.retired to France; </a:t>
            </a:r>
          </a:p>
          <a:p>
            <a:r>
              <a:rPr lang="en-GB" sz="1200" dirty="0">
                <a:latin typeface="Raleway" panose="020B0604020202020204" charset="0"/>
              </a:rPr>
              <a:t>4. moved across England to be near grandchildren; </a:t>
            </a:r>
          </a:p>
          <a:p>
            <a:r>
              <a:rPr lang="en-GB" sz="1200" dirty="0">
                <a:latin typeface="Raleway" panose="020B0604020202020204" charset="0"/>
              </a:rPr>
              <a:t>5. Moved to London to work; </a:t>
            </a:r>
          </a:p>
          <a:p>
            <a:r>
              <a:rPr lang="en-GB" sz="1200" dirty="0">
                <a:latin typeface="Raleway" panose="020B0604020202020204" charset="0"/>
              </a:rPr>
              <a:t>6. moved because of fear of danger. </a:t>
            </a:r>
          </a:p>
          <a:p>
            <a:r>
              <a:rPr lang="en-GB" sz="1200" i="1" dirty="0">
                <a:latin typeface="Raleway" panose="020B0604020202020204" charset="0"/>
              </a:rPr>
              <a:t>Are they good reasons / very good reasons, to move? </a:t>
            </a:r>
            <a:endParaRPr lang="en-GB" sz="1200" dirty="0">
              <a:latin typeface="Raleway" panose="020B0604020202020204" charset="0"/>
            </a:endParaRPr>
          </a:p>
        </p:txBody>
      </p:sp>
    </p:spTree>
    <p:extLst>
      <p:ext uri="{BB962C8B-B14F-4D97-AF65-F5344CB8AC3E}">
        <p14:creationId xmlns:p14="http://schemas.microsoft.com/office/powerpoint/2010/main" val="1384468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64325" y="290950"/>
            <a:ext cx="9872150" cy="704803"/>
            <a:chOff x="364325" y="290950"/>
            <a:chExt cx="9872150" cy="704803"/>
          </a:xfrm>
        </p:grpSpPr>
        <p:sp>
          <p:nvSpPr>
            <p:cNvPr id="7"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8"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2</a:t>
              </a:r>
              <a:endParaRPr sz="2200" b="1" dirty="0">
                <a:solidFill>
                  <a:srgbClr val="595959"/>
                </a:solidFill>
                <a:latin typeface="Prompt"/>
                <a:ea typeface="Prompt"/>
                <a:cs typeface="Prompt"/>
                <a:sym typeface="Prompt"/>
              </a:endParaRPr>
            </a:p>
          </p:txBody>
        </p:sp>
        <p:pic>
          <p:nvPicPr>
            <p:cNvPr id="10"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grpSp>
      <p:pic>
        <p:nvPicPr>
          <p:cNvPr id="11" name="Google Shape;120;p16"/>
          <p:cNvPicPr preferRelativeResize="0"/>
          <p:nvPr/>
        </p:nvPicPr>
        <p:blipFill>
          <a:blip r:embed="rId4">
            <a:alphaModFix/>
          </a:blip>
          <a:stretch>
            <a:fillRect/>
          </a:stretch>
        </p:blipFill>
        <p:spPr>
          <a:xfrm>
            <a:off x="9280757" y="7046024"/>
            <a:ext cx="955718" cy="334501"/>
          </a:xfrm>
          <a:prstGeom prst="rect">
            <a:avLst/>
          </a:prstGeom>
          <a:noFill/>
          <a:ln>
            <a:noFill/>
          </a:ln>
        </p:spPr>
      </p:pic>
      <p:sp>
        <p:nvSpPr>
          <p:cNvPr id="14" name="Google Shape;92;p14"/>
          <p:cNvSpPr txBox="1"/>
          <p:nvPr/>
        </p:nvSpPr>
        <p:spPr>
          <a:xfrm>
            <a:off x="483450" y="1116005"/>
            <a:ext cx="4854094" cy="315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3: REFLCTION</a:t>
            </a:r>
            <a:endParaRPr sz="1400" b="1" i="0" u="none" strike="noStrike" cap="none" dirty="0">
              <a:solidFill>
                <a:srgbClr val="3174BA"/>
              </a:solidFill>
              <a:latin typeface="Prompt"/>
              <a:ea typeface="Prompt"/>
              <a:cs typeface="Prompt"/>
              <a:sym typeface="Prompt"/>
            </a:endParaRPr>
          </a:p>
        </p:txBody>
      </p:sp>
      <p:sp>
        <p:nvSpPr>
          <p:cNvPr id="3" name="Rectangle 2">
            <a:extLst>
              <a:ext uri="{FF2B5EF4-FFF2-40B4-BE49-F238E27FC236}">
                <a16:creationId xmlns:a16="http://schemas.microsoft.com/office/drawing/2014/main" id="{9987FE74-B958-445C-A5E9-1EC2D3778E70}"/>
              </a:ext>
            </a:extLst>
          </p:cNvPr>
          <p:cNvSpPr/>
          <p:nvPr/>
        </p:nvSpPr>
        <p:spPr>
          <a:xfrm>
            <a:off x="4005063" y="1431605"/>
            <a:ext cx="3235181" cy="769441"/>
          </a:xfrm>
          <a:prstGeom prst="rect">
            <a:avLst/>
          </a:prstGeom>
        </p:spPr>
        <p:txBody>
          <a:bodyPr wrap="none">
            <a:spAutoFit/>
          </a:bodyPr>
          <a:lstStyle/>
          <a:p>
            <a:r>
              <a:rPr lang="en-GB" sz="4400" b="1" dirty="0">
                <a:latin typeface="Raleway" panose="020B0604020202020204" charset="0"/>
              </a:rPr>
              <a:t>Stay or Go?</a:t>
            </a:r>
          </a:p>
        </p:txBody>
      </p:sp>
      <p:sp>
        <p:nvSpPr>
          <p:cNvPr id="4" name="Rectangle 3">
            <a:extLst>
              <a:ext uri="{FF2B5EF4-FFF2-40B4-BE49-F238E27FC236}">
                <a16:creationId xmlns:a16="http://schemas.microsoft.com/office/drawing/2014/main" id="{B59721AB-B861-4F01-BFD5-81923C5822E9}"/>
              </a:ext>
            </a:extLst>
          </p:cNvPr>
          <p:cNvSpPr/>
          <p:nvPr/>
        </p:nvSpPr>
        <p:spPr>
          <a:xfrm>
            <a:off x="637397" y="2331980"/>
            <a:ext cx="2795639" cy="3046988"/>
          </a:xfrm>
          <a:prstGeom prst="rect">
            <a:avLst/>
          </a:prstGeom>
        </p:spPr>
        <p:txBody>
          <a:bodyPr wrap="square">
            <a:spAutoFit/>
          </a:bodyPr>
          <a:lstStyle/>
          <a:p>
            <a:pPr algn="ctr">
              <a:buNone/>
            </a:pPr>
            <a:r>
              <a:rPr lang="en-GB" sz="2400" b="1" dirty="0">
                <a:latin typeface="Raleway" panose="020B0604020202020204" charset="0"/>
              </a:rPr>
              <a:t>Live with persecution?</a:t>
            </a:r>
          </a:p>
          <a:p>
            <a:pPr>
              <a:buNone/>
            </a:pPr>
            <a:endParaRPr lang="en-GB" sz="2400" dirty="0">
              <a:latin typeface="Raleway" panose="020B0604020202020204" charset="0"/>
            </a:endParaRPr>
          </a:p>
          <a:p>
            <a:pPr>
              <a:buNone/>
            </a:pPr>
            <a:r>
              <a:rPr lang="en-GB" sz="2400" dirty="0">
                <a:latin typeface="Raleway" panose="020B0604020202020204" charset="0"/>
              </a:rPr>
              <a:t>Why might someone decide to stay put, where they </a:t>
            </a:r>
            <a:r>
              <a:rPr lang="en-GB" sz="2400" i="1" dirty="0">
                <a:latin typeface="Raleway" panose="020B0604020202020204" charset="0"/>
              </a:rPr>
              <a:t>might</a:t>
            </a:r>
            <a:r>
              <a:rPr lang="en-GB" sz="2400" dirty="0">
                <a:latin typeface="Raleway" panose="020B0604020202020204" charset="0"/>
              </a:rPr>
              <a:t> be persecuted?</a:t>
            </a:r>
          </a:p>
        </p:txBody>
      </p:sp>
      <p:sp>
        <p:nvSpPr>
          <p:cNvPr id="5" name="Rectangle 4">
            <a:extLst>
              <a:ext uri="{FF2B5EF4-FFF2-40B4-BE49-F238E27FC236}">
                <a16:creationId xmlns:a16="http://schemas.microsoft.com/office/drawing/2014/main" id="{873ABB3B-CCEA-45B7-AAB0-3C28FF6F3D7F}"/>
              </a:ext>
            </a:extLst>
          </p:cNvPr>
          <p:cNvSpPr/>
          <p:nvPr/>
        </p:nvSpPr>
        <p:spPr>
          <a:xfrm>
            <a:off x="6486230" y="2516646"/>
            <a:ext cx="3500809" cy="3046988"/>
          </a:xfrm>
          <a:prstGeom prst="rect">
            <a:avLst/>
          </a:prstGeom>
        </p:spPr>
        <p:txBody>
          <a:bodyPr wrap="square">
            <a:spAutoFit/>
          </a:bodyPr>
          <a:lstStyle/>
          <a:p>
            <a:pPr algn="ctr">
              <a:buNone/>
            </a:pPr>
            <a:r>
              <a:rPr lang="en-GB" sz="2400" b="1" dirty="0">
                <a:latin typeface="Raleway" panose="020B0604020202020204" charset="0"/>
              </a:rPr>
              <a:t>Leaving everything behind?</a:t>
            </a:r>
          </a:p>
          <a:p>
            <a:pPr>
              <a:buNone/>
            </a:pPr>
            <a:endParaRPr lang="en-GB" sz="2400" dirty="0">
              <a:latin typeface="Raleway" panose="020B0604020202020204" charset="0"/>
            </a:endParaRPr>
          </a:p>
          <a:p>
            <a:pPr>
              <a:buNone/>
            </a:pPr>
            <a:r>
              <a:rPr lang="en-GB" sz="2400" dirty="0">
                <a:latin typeface="Raleway" panose="020B0604020202020204" charset="0"/>
              </a:rPr>
              <a:t>What might be the advantages (and disadvantages) of leaving where you have lived all your life?</a:t>
            </a:r>
          </a:p>
        </p:txBody>
      </p:sp>
    </p:spTree>
    <p:extLst>
      <p:ext uri="{BB962C8B-B14F-4D97-AF65-F5344CB8AC3E}">
        <p14:creationId xmlns:p14="http://schemas.microsoft.com/office/powerpoint/2010/main" val="42474094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id="{25DD8E2B-7589-8446-B1C9-60CB456D46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1193" y="249883"/>
            <a:ext cx="4922425" cy="17359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a:extLst>
              <a:ext uri="{FF2B5EF4-FFF2-40B4-BE49-F238E27FC236}">
                <a16:creationId xmlns:a16="http://schemas.microsoft.com/office/drawing/2014/main" id="{770F2F38-9BEA-824E-8517-D804B722BC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3377" y="6240477"/>
            <a:ext cx="1001636" cy="990253"/>
          </a:xfrm>
          <a:prstGeom prst="rect">
            <a:avLst/>
          </a:prstGeom>
        </p:spPr>
      </p:pic>
      <p:sp>
        <p:nvSpPr>
          <p:cNvPr id="9" name="TextBox 8">
            <a:extLst>
              <a:ext uri="{FF2B5EF4-FFF2-40B4-BE49-F238E27FC236}">
                <a16:creationId xmlns:a16="http://schemas.microsoft.com/office/drawing/2014/main" id="{DAB14325-8D33-BB49-A28C-51431B5D19C4}"/>
              </a:ext>
            </a:extLst>
          </p:cNvPr>
          <p:cNvSpPr txBox="1"/>
          <p:nvPr/>
        </p:nvSpPr>
        <p:spPr>
          <a:xfrm>
            <a:off x="1853385" y="6240477"/>
            <a:ext cx="8109996" cy="1042080"/>
          </a:xfrm>
          <a:prstGeom prst="rect">
            <a:avLst/>
          </a:prstGeom>
          <a:noFill/>
        </p:spPr>
        <p:txBody>
          <a:bodyPr wrap="square" rtlCol="0">
            <a:spAutoFit/>
          </a:bodyPr>
          <a:lstStyle/>
          <a:p>
            <a:r>
              <a:rPr lang="en-US" sz="1543" dirty="0">
                <a:latin typeface="Raleway" panose="020B0604020202020204" charset="0"/>
              </a:rPr>
              <a:t>The project is co-funded by DEAR (Development Education and Awareness Raising) Programme of the European Commission. This document was created and maintained with the financial support of the European Union. Its contents are the sole responsibility of the project partners and do not necessarily reflect the views of the European Union. </a:t>
            </a:r>
          </a:p>
        </p:txBody>
      </p:sp>
    </p:spTree>
    <p:extLst>
      <p:ext uri="{BB962C8B-B14F-4D97-AF65-F5344CB8AC3E}">
        <p14:creationId xmlns:p14="http://schemas.microsoft.com/office/powerpoint/2010/main" val="1036810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17"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8"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2</a:t>
            </a:r>
            <a:endParaRPr sz="2200" b="1" dirty="0">
              <a:solidFill>
                <a:srgbClr val="595959"/>
              </a:solidFill>
              <a:latin typeface="Prompt"/>
              <a:ea typeface="Prompt"/>
              <a:cs typeface="Prompt"/>
              <a:sym typeface="Prompt"/>
            </a:endParaRPr>
          </a:p>
        </p:txBody>
      </p:sp>
      <p:sp>
        <p:nvSpPr>
          <p:cNvPr id="119"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A98278"/>
                </a:solidFill>
                <a:latin typeface="Prompt"/>
                <a:ea typeface="Prompt"/>
                <a:cs typeface="Prompt"/>
                <a:sym typeface="Prompt"/>
              </a:rPr>
              <a:t>// </a:t>
            </a:r>
            <a:r>
              <a:rPr lang="it" b="1">
                <a:solidFill>
                  <a:srgbClr val="A98278"/>
                </a:solidFill>
                <a:latin typeface="Prompt"/>
                <a:ea typeface="Prompt"/>
                <a:cs typeface="Prompt"/>
                <a:sym typeface="Prompt"/>
              </a:rPr>
              <a:t>MIGRATION</a:t>
            </a:r>
            <a:r>
              <a:rPr lang="it" sz="1400" b="1" i="0" u="none" strike="noStrike" cap="none">
                <a:solidFill>
                  <a:srgbClr val="A98278"/>
                </a:solidFill>
                <a:latin typeface="Prompt"/>
                <a:ea typeface="Prompt"/>
                <a:cs typeface="Prompt"/>
                <a:sym typeface="Prompt"/>
              </a:rPr>
              <a:t> //</a:t>
            </a:r>
            <a:endParaRPr sz="1400" b="0" i="0" u="none" strike="noStrike" cap="none">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A98278"/>
                </a:solidFill>
                <a:latin typeface="Prompt"/>
                <a:ea typeface="Prompt"/>
                <a:cs typeface="Prompt"/>
                <a:sym typeface="Prompt"/>
              </a:rPr>
              <a:t>Teaching Learning Unit  </a:t>
            </a:r>
            <a:endParaRPr sz="1400" b="0" i="0" u="none" strike="noStrike" cap="none" dirty="0">
              <a:solidFill>
                <a:srgbClr val="A98278"/>
              </a:solidFill>
              <a:latin typeface="Arial"/>
              <a:ea typeface="Arial"/>
              <a:cs typeface="Arial"/>
              <a:sym typeface="Arial"/>
            </a:endParaRPr>
          </a:p>
        </p:txBody>
      </p:sp>
      <p:pic>
        <p:nvPicPr>
          <p:cNvPr id="120" name="Google Shape;120;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2" name="Google Shape;122;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a:solidFill>
                <a:srgbClr val="595959"/>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rgbClr val="FFFFF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3" name="Google Shape;123;p16"/>
          <p:cNvSpPr/>
          <p:nvPr/>
        </p:nvSpPr>
        <p:spPr>
          <a:xfrm rot="10800000" flipH="1">
            <a:off x="110014" y="5726867"/>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16"/>
          <p:cNvSpPr/>
          <p:nvPr/>
        </p:nvSpPr>
        <p:spPr>
          <a:xfrm rot="10800000" flipH="1">
            <a:off x="428825" y="1016567"/>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sp>
        <p:nvSpPr>
          <p:cNvPr id="129" name="Google Shape;129;p16"/>
          <p:cNvSpPr txBox="1"/>
          <p:nvPr/>
        </p:nvSpPr>
        <p:spPr>
          <a:xfrm>
            <a:off x="8275325" y="1162150"/>
            <a:ext cx="1878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800" b="1" i="1">
                <a:solidFill>
                  <a:srgbClr val="A98278"/>
                </a:solidFill>
                <a:latin typeface="Prompt"/>
                <a:ea typeface="Prompt"/>
                <a:cs typeface="Prompt"/>
                <a:sym typeface="Prompt"/>
              </a:rPr>
              <a:t>FROM THE SAT</a:t>
            </a:r>
            <a:endParaRPr sz="1800" b="1" i="1" u="none" strike="noStrike" cap="none">
              <a:solidFill>
                <a:srgbClr val="A98278"/>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a:solidFill>
                <a:srgbClr val="A98278"/>
              </a:solidFill>
              <a:latin typeface="Prompt"/>
              <a:ea typeface="Prompt"/>
              <a:cs typeface="Prompt"/>
              <a:sym typeface="Prompt"/>
            </a:endParaRPr>
          </a:p>
        </p:txBody>
      </p:sp>
      <p:sp>
        <p:nvSpPr>
          <p:cNvPr id="130" name="Google Shape;130;p16"/>
          <p:cNvSpPr txBox="1"/>
          <p:nvPr/>
        </p:nvSpPr>
        <p:spPr>
          <a:xfrm>
            <a:off x="7741300" y="1847950"/>
            <a:ext cx="2412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100" b="1" i="1">
                <a:solidFill>
                  <a:srgbClr val="A98278"/>
                </a:solidFill>
                <a:latin typeface="Prompt"/>
                <a:ea typeface="Prompt"/>
                <a:cs typeface="Prompt"/>
                <a:sym typeface="Prompt"/>
              </a:rPr>
              <a:t>BIG IDEA</a:t>
            </a:r>
            <a:endParaRPr sz="1100" b="1" i="1">
              <a:solidFill>
                <a:srgbClr val="A98278"/>
              </a:solidFill>
              <a:latin typeface="Prompt"/>
              <a:ea typeface="Prompt"/>
              <a:cs typeface="Prompt"/>
              <a:sym typeface="Prompt"/>
            </a:endParaRPr>
          </a:p>
          <a:p>
            <a:pPr marL="0" marR="0" lvl="0" indent="0" algn="r" rtl="0">
              <a:lnSpc>
                <a:spcPct val="100000"/>
              </a:lnSpc>
              <a:spcBef>
                <a:spcPts val="0"/>
              </a:spcBef>
              <a:spcAft>
                <a:spcPts val="0"/>
              </a:spcAft>
              <a:buClr>
                <a:srgbClr val="000000"/>
              </a:buClr>
              <a:buSzPts val="1100"/>
              <a:buFont typeface="Arial"/>
              <a:buNone/>
            </a:pPr>
            <a:r>
              <a:rPr lang="it" sz="1800" b="1" i="1">
                <a:solidFill>
                  <a:srgbClr val="A98278"/>
                </a:solidFill>
                <a:latin typeface="Prompt"/>
                <a:ea typeface="Prompt"/>
                <a:cs typeface="Prompt"/>
                <a:sym typeface="Prompt"/>
              </a:rPr>
              <a:t>WHAT IS IT</a:t>
            </a:r>
            <a:endParaRPr sz="1800" b="1" i="1">
              <a:solidFill>
                <a:srgbClr val="A98278"/>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800" b="1" i="0" u="none" strike="noStrike" cap="none">
              <a:solidFill>
                <a:srgbClr val="A98278"/>
              </a:solidFill>
              <a:latin typeface="Prompt"/>
              <a:ea typeface="Prompt"/>
              <a:cs typeface="Prompt"/>
              <a:sym typeface="Prompt"/>
            </a:endParaRPr>
          </a:p>
        </p:txBody>
      </p:sp>
      <p:sp>
        <p:nvSpPr>
          <p:cNvPr id="131" name="Google Shape;131;p16"/>
          <p:cNvSpPr txBox="1"/>
          <p:nvPr/>
        </p:nvSpPr>
        <p:spPr>
          <a:xfrm>
            <a:off x="7741300" y="3143350"/>
            <a:ext cx="2412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100" b="1" i="1">
                <a:solidFill>
                  <a:srgbClr val="A98278"/>
                </a:solidFill>
                <a:latin typeface="Prompt"/>
                <a:ea typeface="Prompt"/>
                <a:cs typeface="Prompt"/>
                <a:sym typeface="Prompt"/>
              </a:rPr>
              <a:t>LEARNING OUTCOME</a:t>
            </a:r>
            <a:endParaRPr sz="1100" b="1" i="1" u="none" strike="noStrike" cap="none">
              <a:solidFill>
                <a:srgbClr val="A98278"/>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a:solidFill>
                <a:srgbClr val="3174BA"/>
              </a:solidFill>
              <a:latin typeface="Prompt"/>
              <a:ea typeface="Prompt"/>
              <a:cs typeface="Prompt"/>
              <a:sym typeface="Prompt"/>
            </a:endParaRPr>
          </a:p>
        </p:txBody>
      </p:sp>
      <p:sp>
        <p:nvSpPr>
          <p:cNvPr id="18" name="Google Shape;79;p14">
            <a:extLst>
              <a:ext uri="{FF2B5EF4-FFF2-40B4-BE49-F238E27FC236}">
                <a16:creationId xmlns:a16="http://schemas.microsoft.com/office/drawing/2014/main" id="{7A38B0BA-A985-45D6-AD90-5A4BA6BC511C}"/>
              </a:ext>
            </a:extLst>
          </p:cNvPr>
          <p:cNvSpPr/>
          <p:nvPr/>
        </p:nvSpPr>
        <p:spPr>
          <a:xfrm>
            <a:off x="291997" y="1150884"/>
            <a:ext cx="7027878" cy="3768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b="1" dirty="0">
                <a:solidFill>
                  <a:schemeClr val="bg1"/>
                </a:solidFill>
              </a:rPr>
              <a:t>Activity Three   </a:t>
            </a:r>
            <a:endParaRPr b="1" dirty="0">
              <a:solidFill>
                <a:schemeClr val="bg1"/>
              </a:solidFill>
            </a:endParaRPr>
          </a:p>
        </p:txBody>
      </p:sp>
      <p:sp>
        <p:nvSpPr>
          <p:cNvPr id="3" name="Rectangle 2">
            <a:extLst>
              <a:ext uri="{FF2B5EF4-FFF2-40B4-BE49-F238E27FC236}">
                <a16:creationId xmlns:a16="http://schemas.microsoft.com/office/drawing/2014/main" id="{E6A5A29A-2FC3-4CBD-BADD-7199F9BE4D9A}"/>
              </a:ext>
            </a:extLst>
          </p:cNvPr>
          <p:cNvSpPr/>
          <p:nvPr/>
        </p:nvSpPr>
        <p:spPr>
          <a:xfrm>
            <a:off x="185092" y="1592406"/>
            <a:ext cx="7284111" cy="4185761"/>
          </a:xfrm>
          <a:prstGeom prst="rect">
            <a:avLst/>
          </a:prstGeom>
        </p:spPr>
        <p:txBody>
          <a:bodyPr wrap="square">
            <a:spAutoFit/>
          </a:bodyPr>
          <a:lstStyle/>
          <a:p>
            <a:r>
              <a:rPr lang="en-GB" b="1" u="sng" dirty="0">
                <a:latin typeface="Raleway" panose="020B0604020202020204" charset="0"/>
              </a:rPr>
              <a:t>Exploration and Consolidation</a:t>
            </a:r>
            <a:r>
              <a:rPr lang="en-GB" b="1" dirty="0">
                <a:latin typeface="Raleway" panose="020B0604020202020204" charset="0"/>
              </a:rPr>
              <a:t> 15 minutes  		</a:t>
            </a:r>
            <a:r>
              <a:rPr lang="en-GB" b="1" i="1" dirty="0">
                <a:latin typeface="Raleway" panose="020B0604020202020204" charset="0"/>
              </a:rPr>
              <a:t>Stories of Migration</a:t>
            </a:r>
            <a:endParaRPr lang="en-GB" dirty="0">
              <a:latin typeface="Raleway" panose="020B0604020202020204" charset="0"/>
            </a:endParaRPr>
          </a:p>
          <a:p>
            <a:r>
              <a:rPr lang="en-GB" b="1" dirty="0">
                <a:latin typeface="Raleway" panose="020B0604020202020204" charset="0"/>
              </a:rPr>
              <a:t> Migrating due to war and persecution </a:t>
            </a:r>
            <a:r>
              <a:rPr lang="en-GB" dirty="0">
                <a:latin typeface="Raleway" panose="020B0604020202020204" charset="0"/>
              </a:rPr>
              <a:t>If time for one, use </a:t>
            </a:r>
            <a:r>
              <a:rPr lang="en-GB" dirty="0" err="1">
                <a:latin typeface="Raleway" panose="020B0604020202020204" charset="0"/>
              </a:rPr>
              <a:t>Manar’s</a:t>
            </a:r>
            <a:r>
              <a:rPr lang="en-GB" dirty="0">
                <a:latin typeface="Raleway" panose="020B0604020202020204" charset="0"/>
              </a:rPr>
              <a:t> story.  </a:t>
            </a:r>
            <a:r>
              <a:rPr lang="en-GB" b="1" dirty="0">
                <a:latin typeface="Raleway" panose="020B0604020202020204" charset="0"/>
              </a:rPr>
              <a:t>2.3 </a:t>
            </a:r>
            <a:r>
              <a:rPr lang="en-GB" b="1" dirty="0" err="1">
                <a:latin typeface="Raleway" panose="020B0604020202020204" charset="0"/>
              </a:rPr>
              <a:t>Manar’s</a:t>
            </a:r>
            <a:r>
              <a:rPr lang="en-GB" b="1" dirty="0">
                <a:latin typeface="Raleway" panose="020B0604020202020204" charset="0"/>
              </a:rPr>
              <a:t> Story: Syria to England</a:t>
            </a:r>
            <a:r>
              <a:rPr lang="en-GB" dirty="0">
                <a:latin typeface="Raleway" panose="020B0604020202020204" charset="0"/>
              </a:rPr>
              <a:t>. Escaping war.  (3 minutes)       </a:t>
            </a:r>
            <a:r>
              <a:rPr lang="en-GB" u="sng" dirty="0">
                <a:latin typeface="Raleway" panose="020B0604020202020204" charset="0"/>
                <a:hlinkClick r:id="rId5"/>
              </a:rPr>
              <a:t>http://www.bbc.co.uk/newsround/34262108</a:t>
            </a:r>
            <a:endParaRPr lang="en-GB" dirty="0">
              <a:latin typeface="Raleway" panose="020B0604020202020204" charset="0"/>
            </a:endParaRPr>
          </a:p>
          <a:p>
            <a:r>
              <a:rPr lang="en-GB" b="1" dirty="0">
                <a:latin typeface="Raleway" panose="020B0604020202020204" charset="0"/>
              </a:rPr>
              <a:t>Students reflect and discuss slide 15</a:t>
            </a:r>
            <a:endParaRPr lang="en-GB" dirty="0">
              <a:latin typeface="Raleway" panose="020B0604020202020204" charset="0"/>
            </a:endParaRPr>
          </a:p>
          <a:p>
            <a:pPr marL="228600" lvl="0" indent="-228600">
              <a:buFont typeface="+mj-lt"/>
              <a:buAutoNum type="arabicPeriod"/>
            </a:pPr>
            <a:r>
              <a:rPr lang="en-GB" dirty="0">
                <a:latin typeface="Raleway" panose="020B0604020202020204" charset="0"/>
              </a:rPr>
              <a:t>What caused the move? </a:t>
            </a:r>
          </a:p>
          <a:p>
            <a:pPr marL="228600" lvl="0" indent="-228600">
              <a:buFont typeface="+mj-lt"/>
              <a:buAutoNum type="arabicPeriod"/>
            </a:pPr>
            <a:r>
              <a:rPr lang="en-GB" dirty="0">
                <a:latin typeface="Raleway" panose="020B0604020202020204" charset="0"/>
              </a:rPr>
              <a:t>What </a:t>
            </a:r>
            <a:r>
              <a:rPr lang="en-GB" i="1" dirty="0">
                <a:latin typeface="Raleway" panose="020B0604020202020204" charset="0"/>
              </a:rPr>
              <a:t>difficult choice </a:t>
            </a:r>
            <a:r>
              <a:rPr lang="en-GB" dirty="0">
                <a:latin typeface="Raleway" panose="020B0604020202020204" charset="0"/>
              </a:rPr>
              <a:t>did they make?</a:t>
            </a:r>
          </a:p>
          <a:p>
            <a:pPr marL="228600" lvl="0" indent="-228600">
              <a:buFont typeface="+mj-lt"/>
              <a:buAutoNum type="arabicPeriod"/>
            </a:pPr>
            <a:r>
              <a:rPr lang="en-GB" dirty="0">
                <a:latin typeface="Raleway" panose="020B0604020202020204" charset="0"/>
              </a:rPr>
              <a:t>What impact did the experience of leaving, and their migration journey, have on them?</a:t>
            </a:r>
          </a:p>
          <a:p>
            <a:pPr marL="228600" lvl="0" indent="-228600">
              <a:buFont typeface="+mj-lt"/>
              <a:buAutoNum type="arabicPeriod"/>
            </a:pPr>
            <a:r>
              <a:rPr lang="en-GB" dirty="0">
                <a:latin typeface="Raleway" panose="020B0604020202020204" charset="0"/>
              </a:rPr>
              <a:t>What personal qualities did the refugees show? </a:t>
            </a:r>
          </a:p>
          <a:p>
            <a:pPr marL="228600" lvl="0" indent="-228600">
              <a:buFont typeface="+mj-lt"/>
              <a:buAutoNum type="arabicPeriod"/>
            </a:pPr>
            <a:r>
              <a:rPr lang="en-GB" dirty="0">
                <a:latin typeface="Raleway" panose="020B0604020202020204" charset="0"/>
              </a:rPr>
              <a:t>How is their life different now?</a:t>
            </a:r>
          </a:p>
          <a:p>
            <a:endParaRPr lang="en-GB" dirty="0">
              <a:latin typeface="Raleway" panose="020B0604020202020204" charset="0"/>
            </a:endParaRPr>
          </a:p>
          <a:p>
            <a:r>
              <a:rPr lang="en-GB" dirty="0">
                <a:latin typeface="Raleway" panose="020B0604020202020204" charset="0"/>
              </a:rPr>
              <a:t>Depending on time, three refugee stories:    </a:t>
            </a:r>
            <a:r>
              <a:rPr lang="en-GB" b="1" dirty="0">
                <a:latin typeface="Raleway" panose="020B0604020202020204" charset="0"/>
              </a:rPr>
              <a:t>2. 4 Three generations of refugees</a:t>
            </a:r>
            <a:r>
              <a:rPr lang="en-GB" dirty="0">
                <a:latin typeface="Raleway" panose="020B0604020202020204" charset="0"/>
              </a:rPr>
              <a:t> (BBC PSHE video) </a:t>
            </a:r>
            <a:r>
              <a:rPr lang="en-GB" b="1" dirty="0">
                <a:latin typeface="Raleway" panose="020B0604020202020204" charset="0"/>
              </a:rPr>
              <a:t>Slide 12</a:t>
            </a:r>
            <a:endParaRPr lang="en-GB" dirty="0">
              <a:latin typeface="Raleway" panose="020B0604020202020204" charset="0"/>
            </a:endParaRPr>
          </a:p>
          <a:p>
            <a:r>
              <a:rPr lang="en-GB" u="sng" dirty="0">
                <a:latin typeface="Raleway" panose="020B0604020202020204" charset="0"/>
                <a:hlinkClick r:id="rId6"/>
              </a:rPr>
              <a:t>https://www.bbc.com/education/clips/zv4fgk7</a:t>
            </a:r>
            <a:r>
              <a:rPr lang="en-GB" dirty="0">
                <a:latin typeface="Raleway" panose="020B0604020202020204" charset="0"/>
              </a:rPr>
              <a:t>   (5 minutes and 47 seconds) </a:t>
            </a:r>
          </a:p>
          <a:p>
            <a:r>
              <a:rPr lang="en-GB" dirty="0">
                <a:latin typeface="Raleway" panose="020B0604020202020204" charset="0"/>
              </a:rPr>
              <a:t> Three generations of refugees discuss how and why they sought asylum in Britain. We hear their emotional stories of escape and sanctuary from conflicts across the decades. They talk about why they became refugees and what they are doing now in their lives in the UK.</a:t>
            </a:r>
          </a:p>
        </p:txBody>
      </p:sp>
      <p:sp>
        <p:nvSpPr>
          <p:cNvPr id="4" name="Rectangle 3">
            <a:extLst>
              <a:ext uri="{FF2B5EF4-FFF2-40B4-BE49-F238E27FC236}">
                <a16:creationId xmlns:a16="http://schemas.microsoft.com/office/drawing/2014/main" id="{27F711B2-BB0B-4365-8D01-AE5D46E7B8CB}"/>
              </a:ext>
            </a:extLst>
          </p:cNvPr>
          <p:cNvSpPr/>
          <p:nvPr/>
        </p:nvSpPr>
        <p:spPr>
          <a:xfrm>
            <a:off x="93721" y="5829644"/>
            <a:ext cx="8265888" cy="1600438"/>
          </a:xfrm>
          <a:prstGeom prst="rect">
            <a:avLst/>
          </a:prstGeom>
        </p:spPr>
        <p:txBody>
          <a:bodyPr wrap="square">
            <a:spAutoFit/>
          </a:bodyPr>
          <a:lstStyle/>
          <a:p>
            <a:r>
              <a:rPr lang="en-GB" b="1" u="sng" dirty="0">
                <a:latin typeface="Raleway" panose="020B0604020202020204" charset="0"/>
              </a:rPr>
              <a:t>Conclusion and Reflection</a:t>
            </a:r>
            <a:r>
              <a:rPr lang="en-GB" b="1" dirty="0">
                <a:latin typeface="Raleway" panose="020B0604020202020204" charset="0"/>
              </a:rPr>
              <a:t> 10 minutes  	</a:t>
            </a:r>
            <a:r>
              <a:rPr lang="en-GB" b="1" i="1" dirty="0">
                <a:latin typeface="Raleway" panose="020B0604020202020204" charset="0"/>
              </a:rPr>
              <a:t>Choices?</a:t>
            </a:r>
            <a:endParaRPr lang="en-GB" b="1" dirty="0">
              <a:latin typeface="Raleway" panose="020B0604020202020204" charset="0"/>
            </a:endParaRPr>
          </a:p>
          <a:p>
            <a:r>
              <a:rPr lang="en-GB" b="1" dirty="0">
                <a:latin typeface="Raleway" panose="020B0604020202020204" charset="0"/>
              </a:rPr>
              <a:t> Reflecting Slide 16</a:t>
            </a:r>
            <a:r>
              <a:rPr lang="en-GB" dirty="0">
                <a:latin typeface="Raleway" panose="020B0604020202020204" charset="0"/>
              </a:rPr>
              <a:t>  Choices  Live with persecution, or travel to a totally new land. Positive and negative aspects of choices – what is left behind, and what is ahead?</a:t>
            </a:r>
          </a:p>
          <a:p>
            <a:r>
              <a:rPr lang="en-GB" dirty="0">
                <a:latin typeface="Raleway" panose="020B0604020202020204" charset="0"/>
              </a:rPr>
              <a:t>See also:</a:t>
            </a:r>
          </a:p>
          <a:p>
            <a:r>
              <a:rPr lang="en-GB" i="1" dirty="0">
                <a:latin typeface="Raleway" panose="020B0604020202020204" charset="0"/>
              </a:rPr>
              <a:t>A Time to Flee</a:t>
            </a:r>
            <a:r>
              <a:rPr lang="en-GB" dirty="0">
                <a:latin typeface="Raleway" panose="020B0604020202020204" charset="0"/>
              </a:rPr>
              <a:t> age 11-16 </a:t>
            </a:r>
            <a:r>
              <a:rPr lang="en-GB" u="sng" dirty="0">
                <a:latin typeface="Raleway" panose="020B0604020202020204" charset="0"/>
                <a:hlinkClick r:id="rId7"/>
              </a:rPr>
              <a:t>http://www.amnesty.org.uk/resources/activity-pack-time-flee</a:t>
            </a:r>
            <a:endParaRPr lang="en-GB" dirty="0">
              <a:latin typeface="Raleway" panose="020B0604020202020204" charset="0"/>
            </a:endParaRPr>
          </a:p>
          <a:p>
            <a:r>
              <a:rPr lang="en-GB" i="1" dirty="0">
                <a:latin typeface="Raleway" panose="020B0604020202020204" charset="0"/>
              </a:rPr>
              <a:t>Border Control</a:t>
            </a:r>
            <a:r>
              <a:rPr lang="en-GB" dirty="0">
                <a:latin typeface="Raleway" panose="020B0604020202020204" charset="0"/>
              </a:rPr>
              <a:t> age 12+  </a:t>
            </a:r>
            <a:r>
              <a:rPr lang="en-GB" u="sng" dirty="0">
                <a:latin typeface="Raleway" panose="020B0604020202020204" charset="0"/>
                <a:hlinkClick r:id="rId8"/>
              </a:rPr>
              <a:t>http://www.amnesty.org.uk/resources/activity-border-control-role-play</a:t>
            </a:r>
            <a:r>
              <a:rPr lang="en-GB" dirty="0">
                <a:latin typeface="Raleway" panose="020B0604020202020204" charset="0"/>
              </a:rPr>
              <a:t> </a:t>
            </a:r>
          </a:p>
          <a:p>
            <a:r>
              <a:rPr lang="en-GB" i="1" dirty="0">
                <a:latin typeface="Raleway" panose="020B0604020202020204" charset="0"/>
              </a:rPr>
              <a:t>The Great Escape </a:t>
            </a:r>
            <a:r>
              <a:rPr lang="en-GB" dirty="0">
                <a:latin typeface="Raleway" panose="020B0604020202020204" charset="0"/>
              </a:rPr>
              <a:t>game age 14+  </a:t>
            </a:r>
            <a:r>
              <a:rPr lang="en-GB" u="sng" dirty="0">
                <a:latin typeface="Raleway" panose="020B0604020202020204" charset="0"/>
                <a:hlinkClick r:id="rId9"/>
              </a:rPr>
              <a:t>http://www.amnesty.org.uk/resources/activity-great-escape</a:t>
            </a:r>
            <a:r>
              <a:rPr lang="en-GB" dirty="0">
                <a:latin typeface="Raleway" panose="020B0604020202020204" charset="0"/>
              </a:rPr>
              <a:t>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55" name="Google Shape;55;p13"/>
          <p:cNvSpPr/>
          <p:nvPr/>
        </p:nvSpPr>
        <p:spPr>
          <a:xfrm rot="10800000" flipH="1">
            <a:off x="428825" y="1016575"/>
            <a:ext cx="98154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A98278"/>
              </a:solidFill>
            </a:endParaRPr>
          </a:p>
        </p:txBody>
      </p:sp>
      <p:sp>
        <p:nvSpPr>
          <p:cNvPr id="56" name="Google Shape;56;p13"/>
          <p:cNvSpPr/>
          <p:nvPr/>
        </p:nvSpPr>
        <p:spPr>
          <a:xfrm rot="10800000" flipH="1">
            <a:off x="428825" y="7112575"/>
            <a:ext cx="98154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A98278"/>
              </a:solidFill>
            </a:endParaRPr>
          </a:p>
        </p:txBody>
      </p:sp>
      <p:sp>
        <p:nvSpPr>
          <p:cNvPr id="57" name="Google Shape;57;p13"/>
          <p:cNvSpPr txBox="1"/>
          <p:nvPr/>
        </p:nvSpPr>
        <p:spPr>
          <a:xfrm>
            <a:off x="2377440" y="2640552"/>
            <a:ext cx="5058389" cy="166194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it" sz="3000" b="1" i="1" dirty="0">
                <a:solidFill>
                  <a:schemeClr val="dk2"/>
                </a:solidFill>
                <a:latin typeface="Raleway"/>
                <a:ea typeface="Raleway"/>
                <a:cs typeface="Raleway"/>
                <a:sym typeface="Raleway"/>
              </a:rPr>
              <a:t>MENTAL MAP</a:t>
            </a:r>
          </a:p>
          <a:p>
            <a:pPr marL="0" lvl="0" indent="0" algn="l" rtl="0">
              <a:spcBef>
                <a:spcPts val="0"/>
              </a:spcBef>
              <a:spcAft>
                <a:spcPts val="0"/>
              </a:spcAft>
              <a:buNone/>
            </a:pPr>
            <a:endParaRPr lang="it" sz="3000" i="1" dirty="0">
              <a:solidFill>
                <a:schemeClr val="dk2"/>
              </a:solidFill>
              <a:latin typeface="Raleway"/>
              <a:ea typeface="Raleway"/>
              <a:cs typeface="Raleway"/>
              <a:sym typeface="Raleway"/>
            </a:endParaRPr>
          </a:p>
          <a:p>
            <a:pPr marL="0" lvl="0" indent="0" algn="l" rtl="0">
              <a:spcBef>
                <a:spcPts val="0"/>
              </a:spcBef>
              <a:spcAft>
                <a:spcPts val="0"/>
              </a:spcAft>
              <a:buNone/>
            </a:pPr>
            <a:endParaRPr sz="3000" i="1" dirty="0">
              <a:solidFill>
                <a:schemeClr val="dk2"/>
              </a:solidFill>
              <a:latin typeface="Raleway"/>
              <a:ea typeface="Raleway"/>
              <a:cs typeface="Raleway"/>
              <a:sym typeface="Raleway"/>
            </a:endParaRPr>
          </a:p>
        </p:txBody>
      </p:sp>
      <p:sp>
        <p:nvSpPr>
          <p:cNvPr id="58" name="Google Shape;58;p13"/>
          <p:cNvSpPr txBox="1"/>
          <p:nvPr/>
        </p:nvSpPr>
        <p:spPr>
          <a:xfrm>
            <a:off x="5399625" y="371950"/>
            <a:ext cx="18681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it" sz="2200" b="1">
                <a:solidFill>
                  <a:srgbClr val="595959"/>
                </a:solidFill>
                <a:latin typeface="Prompt"/>
                <a:ea typeface="Prompt"/>
                <a:cs typeface="Prompt"/>
                <a:sym typeface="Prompt"/>
              </a:rPr>
              <a:t>DIAGRAM</a:t>
            </a:r>
            <a:endParaRPr sz="2200" b="1">
              <a:solidFill>
                <a:srgbClr val="595959"/>
              </a:solidFill>
              <a:latin typeface="Prompt"/>
              <a:ea typeface="Prompt"/>
              <a:cs typeface="Prompt"/>
              <a:sym typeface="Prompt"/>
            </a:endParaRPr>
          </a:p>
        </p:txBody>
      </p:sp>
      <p:sp>
        <p:nvSpPr>
          <p:cNvPr id="59" name="Google Shape;59;p13"/>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it" b="1">
                <a:solidFill>
                  <a:srgbClr val="A98278"/>
                </a:solidFill>
                <a:latin typeface="Prompt"/>
                <a:ea typeface="Prompt"/>
                <a:cs typeface="Prompt"/>
                <a:sym typeface="Prompt"/>
              </a:rPr>
              <a:t>// MIGRATION //</a:t>
            </a:r>
            <a:endParaRPr>
              <a:solidFill>
                <a:srgbClr val="A98278"/>
              </a:solidFill>
            </a:endParaRPr>
          </a:p>
          <a:p>
            <a:pPr marL="0" lvl="0" indent="0" algn="l" rtl="0">
              <a:spcBef>
                <a:spcPts val="0"/>
              </a:spcBef>
              <a:spcAft>
                <a:spcPts val="0"/>
              </a:spcAft>
              <a:buClr>
                <a:schemeClr val="dk1"/>
              </a:buClr>
              <a:buSzPts val="1100"/>
              <a:buFont typeface="Arial"/>
              <a:buNone/>
            </a:pPr>
            <a:r>
              <a:rPr lang="it" b="1">
                <a:solidFill>
                  <a:srgbClr val="A98278"/>
                </a:solidFill>
                <a:latin typeface="Prompt"/>
                <a:ea typeface="Prompt"/>
                <a:cs typeface="Prompt"/>
                <a:sym typeface="Prompt"/>
              </a:rPr>
              <a:t>Teaching Learning Unit</a:t>
            </a:r>
            <a:endParaRPr b="1">
              <a:solidFill>
                <a:srgbClr val="A98278"/>
              </a:solidFill>
              <a:latin typeface="Prompt"/>
              <a:ea typeface="Prompt"/>
              <a:cs typeface="Prompt"/>
              <a:sym typeface="Prompt"/>
            </a:endParaRPr>
          </a:p>
        </p:txBody>
      </p:sp>
      <p:pic>
        <p:nvPicPr>
          <p:cNvPr id="60" name="Google Shape;60;p13"/>
          <p:cNvPicPr preferRelativeResize="0"/>
          <p:nvPr/>
        </p:nvPicPr>
        <p:blipFill>
          <a:blip r:embed="rId4">
            <a:alphaModFix/>
          </a:blip>
          <a:stretch>
            <a:fillRect/>
          </a:stretch>
        </p:blipFill>
        <p:spPr>
          <a:xfrm>
            <a:off x="9280750" y="6717473"/>
            <a:ext cx="955718" cy="33450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solidFill>
                  <a:srgbClr val="595959"/>
                </a:solidFill>
                <a:latin typeface="Raleway" panose="020B0604020202020204" charset="0"/>
              </a:rPr>
              <a:t>Lesson 2</a:t>
            </a:r>
          </a:p>
        </p:txBody>
      </p:sp>
      <p:sp>
        <p:nvSpPr>
          <p:cNvPr id="3" name="Subtitle 2"/>
          <p:cNvSpPr>
            <a:spLocks noGrp="1"/>
          </p:cNvSpPr>
          <p:nvPr>
            <p:ph type="subTitle" idx="1"/>
          </p:nvPr>
        </p:nvSpPr>
        <p:spPr/>
        <p:txBody>
          <a:bodyPr/>
          <a:lstStyle/>
          <a:p>
            <a:r>
              <a:rPr lang="en-GB" b="1" dirty="0">
                <a:solidFill>
                  <a:schemeClr val="tx1"/>
                </a:solidFill>
                <a:latin typeface="Raleway ExtraBold" panose="020B0604020202020204" charset="0"/>
                <a:ea typeface="Prompt"/>
                <a:cs typeface="Prompt"/>
                <a:sym typeface="Prompt"/>
              </a:rPr>
              <a:t>Asylum Seekers</a:t>
            </a:r>
          </a:p>
          <a:p>
            <a:r>
              <a:rPr lang="en-GB" dirty="0">
                <a:solidFill>
                  <a:schemeClr val="tx1"/>
                </a:solidFill>
                <a:latin typeface="Raleway ExtraBold" panose="020B0604020202020204" charset="0"/>
              </a:rPr>
              <a:t>Uprooting</a:t>
            </a:r>
          </a:p>
          <a:p>
            <a:endParaRPr lang="en-GB" dirty="0">
              <a:solidFill>
                <a:schemeClr val="tx1"/>
              </a:solidFill>
              <a:latin typeface="Raleway" panose="020B0604020202020204" charset="0"/>
            </a:endParaRPr>
          </a:p>
        </p:txBody>
      </p:sp>
      <p:grpSp>
        <p:nvGrpSpPr>
          <p:cNvPr id="5" name="Group 4"/>
          <p:cNvGrpSpPr/>
          <p:nvPr/>
        </p:nvGrpSpPr>
        <p:grpSpPr>
          <a:xfrm>
            <a:off x="364325" y="290950"/>
            <a:ext cx="9872150" cy="704803"/>
            <a:chOff x="364325" y="290950"/>
            <a:chExt cx="9872150" cy="704803"/>
          </a:xfrm>
        </p:grpSpPr>
        <p:sp>
          <p:nvSpPr>
            <p:cNvPr id="6"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7"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2</a:t>
              </a:r>
              <a:endParaRPr sz="2200" b="1" dirty="0">
                <a:solidFill>
                  <a:srgbClr val="595959"/>
                </a:solidFill>
                <a:latin typeface="Prompt"/>
                <a:ea typeface="Prompt"/>
                <a:cs typeface="Prompt"/>
                <a:sym typeface="Prompt"/>
              </a:endParaRPr>
            </a:p>
          </p:txBody>
        </p:sp>
        <p:pic>
          <p:nvPicPr>
            <p:cNvPr id="9" name="Google Shape;117;p16"/>
            <p:cNvPicPr preferRelativeResize="0"/>
            <p:nvPr/>
          </p:nvPicPr>
          <p:blipFill rotWithShape="1">
            <a:blip r:embed="rId2">
              <a:alphaModFix/>
            </a:blip>
            <a:srcRect/>
            <a:stretch/>
          </p:blipFill>
          <p:spPr>
            <a:xfrm>
              <a:off x="8623675" y="322925"/>
              <a:ext cx="1612800" cy="522667"/>
            </a:xfrm>
            <a:prstGeom prst="rect">
              <a:avLst/>
            </a:prstGeom>
            <a:noFill/>
            <a:ln>
              <a:noFill/>
            </a:ln>
          </p:spPr>
        </p:pic>
      </p:grpSp>
    </p:spTree>
    <p:extLst>
      <p:ext uri="{BB962C8B-B14F-4D97-AF65-F5344CB8AC3E}">
        <p14:creationId xmlns:p14="http://schemas.microsoft.com/office/powerpoint/2010/main" val="17657746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364325" y="290950"/>
            <a:ext cx="9872150" cy="704803"/>
            <a:chOff x="364325" y="290950"/>
            <a:chExt cx="9872150" cy="704803"/>
          </a:xfrm>
        </p:grpSpPr>
        <p:sp>
          <p:nvSpPr>
            <p:cNvPr id="7"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8"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2</a:t>
              </a:r>
              <a:endParaRPr sz="2200" b="1" dirty="0">
                <a:solidFill>
                  <a:srgbClr val="595959"/>
                </a:solidFill>
                <a:latin typeface="Prompt"/>
                <a:ea typeface="Prompt"/>
                <a:cs typeface="Prompt"/>
                <a:sym typeface="Prompt"/>
              </a:endParaRPr>
            </a:p>
          </p:txBody>
        </p:sp>
        <p:pic>
          <p:nvPicPr>
            <p:cNvPr id="10" name="Google Shape;117;p16"/>
            <p:cNvPicPr preferRelativeResize="0"/>
            <p:nvPr/>
          </p:nvPicPr>
          <p:blipFill rotWithShape="1">
            <a:blip r:embed="rId2">
              <a:alphaModFix/>
            </a:blip>
            <a:srcRect/>
            <a:stretch/>
          </p:blipFill>
          <p:spPr>
            <a:xfrm>
              <a:off x="8623675" y="322925"/>
              <a:ext cx="1612800" cy="522667"/>
            </a:xfrm>
            <a:prstGeom prst="rect">
              <a:avLst/>
            </a:prstGeom>
            <a:noFill/>
            <a:ln>
              <a:noFill/>
            </a:ln>
          </p:spPr>
        </p:pic>
      </p:grpSp>
      <p:pic>
        <p:nvPicPr>
          <p:cNvPr id="3" name="Picture 2">
            <a:extLst>
              <a:ext uri="{FF2B5EF4-FFF2-40B4-BE49-F238E27FC236}">
                <a16:creationId xmlns:a16="http://schemas.microsoft.com/office/drawing/2014/main" id="{693BAB3E-4CD9-45B1-8E98-E804C73819EF}"/>
              </a:ext>
            </a:extLst>
          </p:cNvPr>
          <p:cNvPicPr>
            <a:picLocks noChangeAspect="1"/>
          </p:cNvPicPr>
          <p:nvPr/>
        </p:nvPicPr>
        <p:blipFill>
          <a:blip r:embed="rId3"/>
          <a:stretch>
            <a:fillRect/>
          </a:stretch>
        </p:blipFill>
        <p:spPr>
          <a:xfrm>
            <a:off x="122351" y="1583832"/>
            <a:ext cx="10447109" cy="5314305"/>
          </a:xfrm>
          <a:prstGeom prst="rect">
            <a:avLst/>
          </a:prstGeom>
        </p:spPr>
      </p:pic>
      <p:sp>
        <p:nvSpPr>
          <p:cNvPr id="11" name="Rounded Rectangular Callout 2">
            <a:extLst>
              <a:ext uri="{FF2B5EF4-FFF2-40B4-BE49-F238E27FC236}">
                <a16:creationId xmlns:a16="http://schemas.microsoft.com/office/drawing/2014/main" id="{45B2F1E7-1D8A-438F-A0C1-D65090620238}"/>
              </a:ext>
            </a:extLst>
          </p:cNvPr>
          <p:cNvSpPr/>
          <p:nvPr/>
        </p:nvSpPr>
        <p:spPr>
          <a:xfrm>
            <a:off x="3368842" y="5091764"/>
            <a:ext cx="4831889" cy="2176961"/>
          </a:xfrm>
          <a:prstGeom prst="wedgeRoundRectCallout">
            <a:avLst>
              <a:gd name="adj1" fmla="val 80807"/>
              <a:gd name="adj2" fmla="val -77248"/>
              <a:gd name="adj3" fmla="val 16667"/>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Raleway ExtraBold" panose="020B0604020202020204" charset="0"/>
              </a:rPr>
              <a:t>Why have people moved to different places throughout history? </a:t>
            </a:r>
          </a:p>
        </p:txBody>
      </p:sp>
      <p:sp>
        <p:nvSpPr>
          <p:cNvPr id="12" name="Rectangle 11">
            <a:extLst>
              <a:ext uri="{FF2B5EF4-FFF2-40B4-BE49-F238E27FC236}">
                <a16:creationId xmlns:a16="http://schemas.microsoft.com/office/drawing/2014/main" id="{CA2F8944-A10E-4278-9CEF-87AFD4772ED4}"/>
              </a:ext>
            </a:extLst>
          </p:cNvPr>
          <p:cNvSpPr/>
          <p:nvPr/>
        </p:nvSpPr>
        <p:spPr>
          <a:xfrm>
            <a:off x="2239224" y="113667"/>
            <a:ext cx="3339376" cy="307777"/>
          </a:xfrm>
          <a:prstGeom prst="rect">
            <a:avLst/>
          </a:prstGeom>
        </p:spPr>
        <p:txBody>
          <a:bodyPr wrap="none">
            <a:spAutoFit/>
          </a:bodyPr>
          <a:lstStyle/>
          <a:p>
            <a:r>
              <a:rPr lang="en-GB" dirty="0">
                <a:solidFill>
                  <a:schemeClr val="tx1"/>
                </a:solidFill>
                <a:latin typeface="Raleway" panose="020B0604020202020204" charset="0"/>
                <a:ea typeface="Prompt"/>
                <a:cs typeface="Prompt"/>
                <a:sym typeface="Prompt"/>
              </a:rPr>
              <a:t>Asylum Seekers  Lesson  2 Uprooting </a:t>
            </a:r>
            <a:endParaRPr lang="en-GB" dirty="0">
              <a:solidFill>
                <a:schemeClr val="tx1"/>
              </a:solidFill>
              <a:latin typeface="Raleway" panose="020B0604020202020204" charset="0"/>
            </a:endParaRPr>
          </a:p>
        </p:txBody>
      </p:sp>
    </p:spTree>
    <p:extLst>
      <p:ext uri="{BB962C8B-B14F-4D97-AF65-F5344CB8AC3E}">
        <p14:creationId xmlns:p14="http://schemas.microsoft.com/office/powerpoint/2010/main" val="2606185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4325" y="1167422"/>
            <a:ext cx="9963000" cy="841800"/>
          </a:xfrm>
        </p:spPr>
        <p:txBody>
          <a:bodyPr/>
          <a:lstStyle/>
          <a:p>
            <a:r>
              <a:rPr lang="en-GB" dirty="0">
                <a:solidFill>
                  <a:srgbClr val="595959"/>
                </a:solidFill>
                <a:latin typeface="Raleway" panose="020B0604020202020204" charset="0"/>
              </a:rPr>
              <a:t>Big Ideas</a:t>
            </a:r>
          </a:p>
        </p:txBody>
      </p:sp>
      <p:grpSp>
        <p:nvGrpSpPr>
          <p:cNvPr id="5" name="Group 4"/>
          <p:cNvGrpSpPr/>
          <p:nvPr/>
        </p:nvGrpSpPr>
        <p:grpSpPr>
          <a:xfrm>
            <a:off x="364325" y="290950"/>
            <a:ext cx="9872150" cy="704803"/>
            <a:chOff x="364325" y="290950"/>
            <a:chExt cx="9872150" cy="704803"/>
          </a:xfrm>
        </p:grpSpPr>
        <p:sp>
          <p:nvSpPr>
            <p:cNvPr id="6"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7"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2</a:t>
              </a:r>
              <a:endParaRPr sz="2200" b="1" dirty="0">
                <a:solidFill>
                  <a:srgbClr val="595959"/>
                </a:solidFill>
                <a:latin typeface="Prompt"/>
                <a:ea typeface="Prompt"/>
                <a:cs typeface="Prompt"/>
                <a:sym typeface="Prompt"/>
              </a:endParaRPr>
            </a:p>
          </p:txBody>
        </p:sp>
        <p:pic>
          <p:nvPicPr>
            <p:cNvPr id="9" name="Google Shape;117;p16"/>
            <p:cNvPicPr preferRelativeResize="0"/>
            <p:nvPr/>
          </p:nvPicPr>
          <p:blipFill rotWithShape="1">
            <a:blip r:embed="rId2">
              <a:alphaModFix/>
            </a:blip>
            <a:srcRect/>
            <a:stretch/>
          </p:blipFill>
          <p:spPr>
            <a:xfrm>
              <a:off x="8623675" y="322925"/>
              <a:ext cx="1612800" cy="522667"/>
            </a:xfrm>
            <a:prstGeom prst="rect">
              <a:avLst/>
            </a:prstGeom>
            <a:noFill/>
            <a:ln>
              <a:noFill/>
            </a:ln>
          </p:spPr>
        </p:pic>
      </p:grpSp>
      <p:sp>
        <p:nvSpPr>
          <p:cNvPr id="10" name="Content Placeholder 9">
            <a:extLst>
              <a:ext uri="{FF2B5EF4-FFF2-40B4-BE49-F238E27FC236}">
                <a16:creationId xmlns:a16="http://schemas.microsoft.com/office/drawing/2014/main" id="{ACE1E632-CC30-4605-ACFA-AEEA3324BA12}"/>
              </a:ext>
            </a:extLst>
          </p:cNvPr>
          <p:cNvSpPr>
            <a:spLocks noGrp="1"/>
          </p:cNvSpPr>
          <p:nvPr>
            <p:ph idx="1"/>
          </p:nvPr>
        </p:nvSpPr>
        <p:spPr>
          <a:xfrm>
            <a:off x="364325" y="2166325"/>
            <a:ext cx="9963000" cy="5021400"/>
          </a:xfrm>
        </p:spPr>
        <p:txBody>
          <a:bodyPr/>
          <a:lstStyle/>
          <a:p>
            <a:pPr marL="0" indent="0">
              <a:buNone/>
            </a:pPr>
            <a:r>
              <a:rPr lang="en-US" sz="3200" b="1" dirty="0">
                <a:latin typeface="Raleway ExtraBold" panose="020B0604020202020204" charset="0"/>
              </a:rPr>
              <a:t>Big Idea 2 </a:t>
            </a:r>
            <a:r>
              <a:rPr lang="en-GB" sz="3200" dirty="0">
                <a:latin typeface="Raleway ExtraBold" panose="020B0604020202020204" charset="0"/>
              </a:rPr>
              <a:t> </a:t>
            </a:r>
          </a:p>
          <a:p>
            <a:r>
              <a:rPr lang="en-GB" sz="3200" dirty="0">
                <a:latin typeface="Raleway ExtraBold" panose="020B0604020202020204" charset="0"/>
              </a:rPr>
              <a:t>some people are </a:t>
            </a:r>
            <a:r>
              <a:rPr lang="en-GB" sz="3200" i="1" dirty="0">
                <a:latin typeface="Raleway ExtraBold" panose="020B0604020202020204" charset="0"/>
              </a:rPr>
              <a:t>forced </a:t>
            </a:r>
            <a:r>
              <a:rPr lang="en-GB" sz="3200" dirty="0">
                <a:latin typeface="Raleway ExtraBold" panose="020B0604020202020204" charset="0"/>
              </a:rPr>
              <a:t>to migrate (e.g. by war or climate change). Some forces like war, poverty, lack of services </a:t>
            </a:r>
            <a:r>
              <a:rPr lang="en-GB" sz="3200" i="1" dirty="0">
                <a:latin typeface="Raleway ExtraBold" panose="020B0604020202020204" charset="0"/>
              </a:rPr>
              <a:t>Push </a:t>
            </a:r>
            <a:r>
              <a:rPr lang="en-GB" sz="3200" dirty="0">
                <a:latin typeface="Raleway ExtraBold" panose="020B0604020202020204" charset="0"/>
              </a:rPr>
              <a:t>people out. </a:t>
            </a:r>
          </a:p>
          <a:p>
            <a:endParaRPr lang="en-GB" sz="3200" dirty="0">
              <a:latin typeface="Raleway ExtraBold" panose="020B0604020202020204" charset="0"/>
            </a:endParaRPr>
          </a:p>
          <a:p>
            <a:pPr marL="0" indent="0">
              <a:buNone/>
            </a:pPr>
            <a:r>
              <a:rPr lang="en-GB" sz="3200" b="1" dirty="0">
                <a:latin typeface="Raleway ExtraBold" panose="020B0604020202020204" charset="0"/>
              </a:rPr>
              <a:t>Big Idea 3  </a:t>
            </a:r>
          </a:p>
          <a:p>
            <a:r>
              <a:rPr lang="en-GB" sz="3200" dirty="0">
                <a:latin typeface="Raleway ExtraBold" panose="020B0604020202020204" charset="0"/>
              </a:rPr>
              <a:t>Peaceful, violent and ‘forced’ migration flows have taken place throughout history. </a:t>
            </a:r>
          </a:p>
          <a:p>
            <a:endParaRPr lang="en-GB" dirty="0"/>
          </a:p>
        </p:txBody>
      </p:sp>
    </p:spTree>
    <p:extLst>
      <p:ext uri="{BB962C8B-B14F-4D97-AF65-F5344CB8AC3E}">
        <p14:creationId xmlns:p14="http://schemas.microsoft.com/office/powerpoint/2010/main" val="38922727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4590" y="944452"/>
            <a:ext cx="9622632" cy="1259946"/>
          </a:xfrm>
        </p:spPr>
        <p:txBody>
          <a:bodyPr>
            <a:normAutofit/>
          </a:bodyPr>
          <a:lstStyle/>
          <a:p>
            <a:r>
              <a:rPr lang="en-GB" sz="3600" dirty="0">
                <a:solidFill>
                  <a:srgbClr val="595959"/>
                </a:solidFill>
                <a:latin typeface="Raleway" panose="020B0604020202020204" charset="0"/>
              </a:rPr>
              <a:t>Lesson Objectives Learners  will be able to :</a:t>
            </a:r>
          </a:p>
        </p:txBody>
      </p:sp>
      <p:grpSp>
        <p:nvGrpSpPr>
          <p:cNvPr id="5" name="Group 4"/>
          <p:cNvGrpSpPr/>
          <p:nvPr/>
        </p:nvGrpSpPr>
        <p:grpSpPr>
          <a:xfrm>
            <a:off x="364325" y="290950"/>
            <a:ext cx="9872150" cy="704803"/>
            <a:chOff x="364325" y="290950"/>
            <a:chExt cx="9872150" cy="704803"/>
          </a:xfrm>
        </p:grpSpPr>
        <p:sp>
          <p:nvSpPr>
            <p:cNvPr id="6"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7"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2</a:t>
              </a:r>
              <a:endParaRPr sz="2200" b="1" dirty="0">
                <a:solidFill>
                  <a:srgbClr val="595959"/>
                </a:solidFill>
                <a:latin typeface="Prompt"/>
                <a:ea typeface="Prompt"/>
                <a:cs typeface="Prompt"/>
                <a:sym typeface="Prompt"/>
              </a:endParaRPr>
            </a:p>
          </p:txBody>
        </p:sp>
        <p:pic>
          <p:nvPicPr>
            <p:cNvPr id="9" name="Google Shape;117;p16"/>
            <p:cNvPicPr preferRelativeResize="0"/>
            <p:nvPr/>
          </p:nvPicPr>
          <p:blipFill rotWithShape="1">
            <a:blip r:embed="rId2">
              <a:alphaModFix/>
            </a:blip>
            <a:srcRect/>
            <a:stretch/>
          </p:blipFill>
          <p:spPr>
            <a:xfrm>
              <a:off x="8623675" y="322925"/>
              <a:ext cx="1612800" cy="522667"/>
            </a:xfrm>
            <a:prstGeom prst="rect">
              <a:avLst/>
            </a:prstGeom>
            <a:noFill/>
            <a:ln>
              <a:noFill/>
            </a:ln>
          </p:spPr>
        </p:pic>
      </p:grpSp>
      <p:sp>
        <p:nvSpPr>
          <p:cNvPr id="10" name="Content Placeholder 9">
            <a:extLst>
              <a:ext uri="{FF2B5EF4-FFF2-40B4-BE49-F238E27FC236}">
                <a16:creationId xmlns:a16="http://schemas.microsoft.com/office/drawing/2014/main" id="{6BCCACD0-CA0E-492C-8E2A-102B3CE50480}"/>
              </a:ext>
            </a:extLst>
          </p:cNvPr>
          <p:cNvSpPr>
            <a:spLocks noGrp="1"/>
          </p:cNvSpPr>
          <p:nvPr>
            <p:ph idx="1"/>
          </p:nvPr>
        </p:nvSpPr>
        <p:spPr>
          <a:xfrm>
            <a:off x="221381" y="2043057"/>
            <a:ext cx="10241280" cy="4989036"/>
          </a:xfrm>
        </p:spPr>
        <p:txBody>
          <a:bodyPr>
            <a:normAutofit/>
          </a:bodyPr>
          <a:lstStyle/>
          <a:p>
            <a:pPr>
              <a:spcBef>
                <a:spcPts val="0"/>
              </a:spcBef>
            </a:pPr>
            <a:r>
              <a:rPr lang="en-GB" sz="3000" dirty="0">
                <a:latin typeface="Raleway" panose="020B0604020202020204" charset="0"/>
              </a:rPr>
              <a:t>explain that people’s choices  about where they belong may be changed by life circumstances </a:t>
            </a:r>
          </a:p>
          <a:p>
            <a:pPr>
              <a:spcBef>
                <a:spcPts val="0"/>
              </a:spcBef>
            </a:pPr>
            <a:r>
              <a:rPr lang="en-GB" sz="3000" dirty="0">
                <a:latin typeface="Raleway" panose="020B0604020202020204" charset="0"/>
              </a:rPr>
              <a:t>understand the fears of migrating people, due to persecution and war;</a:t>
            </a:r>
          </a:p>
          <a:p>
            <a:pPr>
              <a:spcBef>
                <a:spcPts val="0"/>
              </a:spcBef>
            </a:pPr>
            <a:r>
              <a:rPr lang="en-GB" sz="3000" dirty="0">
                <a:latin typeface="Raleway" panose="020B0604020202020204" charset="0"/>
              </a:rPr>
              <a:t>consider the choices people have in the time of war and persecution;</a:t>
            </a:r>
          </a:p>
          <a:p>
            <a:pPr lvl="0"/>
            <a:r>
              <a:rPr lang="en-GB" sz="3000" dirty="0">
                <a:latin typeface="Raleway" panose="020B0604020202020204" charset="0"/>
              </a:rPr>
              <a:t>show understanding of the Sustainable Development Goal 16.1   ‘Significantly reduce all forms of violence and related death rates everywhere’ and show how this links to the theme of forced migration</a:t>
            </a:r>
            <a:r>
              <a:rPr lang="en-GB" dirty="0">
                <a:latin typeface="Raleway" panose="020B0604020202020204" charset="0"/>
              </a:rPr>
              <a:t>. </a:t>
            </a:r>
          </a:p>
          <a:p>
            <a:endParaRPr lang="en-GB" dirty="0"/>
          </a:p>
        </p:txBody>
      </p:sp>
    </p:spTree>
    <p:extLst>
      <p:ext uri="{BB962C8B-B14F-4D97-AF65-F5344CB8AC3E}">
        <p14:creationId xmlns:p14="http://schemas.microsoft.com/office/powerpoint/2010/main" val="12122218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17"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8"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2</a:t>
            </a:r>
            <a:endParaRPr sz="2200" b="1" dirty="0">
              <a:solidFill>
                <a:srgbClr val="595959"/>
              </a:solidFill>
              <a:latin typeface="Prompt"/>
              <a:ea typeface="Prompt"/>
              <a:cs typeface="Prompt"/>
              <a:sym typeface="Prompt"/>
            </a:endParaRPr>
          </a:p>
        </p:txBody>
      </p:sp>
      <p:sp>
        <p:nvSpPr>
          <p:cNvPr id="119"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A98278"/>
                </a:solidFill>
                <a:latin typeface="Prompt"/>
                <a:ea typeface="Prompt"/>
                <a:cs typeface="Prompt"/>
                <a:sym typeface="Prompt"/>
              </a:rPr>
              <a:t>// </a:t>
            </a:r>
            <a:r>
              <a:rPr lang="it" b="1">
                <a:solidFill>
                  <a:srgbClr val="A98278"/>
                </a:solidFill>
                <a:latin typeface="Prompt"/>
                <a:ea typeface="Prompt"/>
                <a:cs typeface="Prompt"/>
                <a:sym typeface="Prompt"/>
              </a:rPr>
              <a:t>MIGRATION</a:t>
            </a:r>
            <a:r>
              <a:rPr lang="it" sz="1400" b="1" i="0" u="none" strike="noStrike" cap="none">
                <a:solidFill>
                  <a:srgbClr val="A98278"/>
                </a:solidFill>
                <a:latin typeface="Prompt"/>
                <a:ea typeface="Prompt"/>
                <a:cs typeface="Prompt"/>
                <a:sym typeface="Prompt"/>
              </a:rPr>
              <a:t> //</a:t>
            </a:r>
            <a:endParaRPr sz="1400" b="0" i="0" u="none" strike="noStrike" cap="none">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A98278"/>
                </a:solidFill>
                <a:latin typeface="Prompt"/>
                <a:ea typeface="Prompt"/>
                <a:cs typeface="Prompt"/>
                <a:sym typeface="Prompt"/>
              </a:rPr>
              <a:t>Teaching Learning Unit</a:t>
            </a:r>
            <a:endParaRPr sz="1400" b="0" i="0" u="none" strike="noStrike" cap="none">
              <a:solidFill>
                <a:srgbClr val="A98278"/>
              </a:solidFill>
              <a:latin typeface="Arial"/>
              <a:ea typeface="Arial"/>
              <a:cs typeface="Arial"/>
              <a:sym typeface="Arial"/>
            </a:endParaRPr>
          </a:p>
        </p:txBody>
      </p:sp>
      <p:pic>
        <p:nvPicPr>
          <p:cNvPr id="120" name="Google Shape;120;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5" name="Google Shape;125;p16"/>
          <p:cNvSpPr/>
          <p:nvPr/>
        </p:nvSpPr>
        <p:spPr>
          <a:xfrm rot="10800000" flipH="1">
            <a:off x="428825" y="1016567"/>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5" name="Group 44"/>
          <p:cNvGrpSpPr/>
          <p:nvPr/>
        </p:nvGrpSpPr>
        <p:grpSpPr>
          <a:xfrm>
            <a:off x="428825" y="1189884"/>
            <a:ext cx="6500700" cy="399411"/>
            <a:chOff x="462100" y="4507389"/>
            <a:chExt cx="6500700" cy="399411"/>
          </a:xfrm>
        </p:grpSpPr>
        <p:sp>
          <p:nvSpPr>
            <p:cNvPr id="46" name="Google Shape;77;p14"/>
            <p:cNvSpPr/>
            <p:nvPr/>
          </p:nvSpPr>
          <p:spPr>
            <a:xfrm>
              <a:off x="462100" y="4530000"/>
              <a:ext cx="6500700" cy="3768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92;p14"/>
            <p:cNvSpPr txBox="1"/>
            <p:nvPr/>
          </p:nvSpPr>
          <p:spPr>
            <a:xfrm>
              <a:off x="550000" y="4507389"/>
              <a:ext cx="4195200" cy="315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dirty="0">
                  <a:solidFill>
                    <a:srgbClr val="FFFFFF"/>
                  </a:solidFill>
                  <a:latin typeface="Raleway" panose="020B0604020202020204" charset="0"/>
                  <a:ea typeface="Prompt"/>
                  <a:cs typeface="Prompt"/>
                  <a:sym typeface="Prompt"/>
                </a:rPr>
                <a:t>ACTIVITY 1: </a:t>
              </a:r>
              <a:r>
                <a:rPr lang="en-GB" sz="1800" b="1" dirty="0">
                  <a:solidFill>
                    <a:srgbClr val="FFFFFF"/>
                  </a:solidFill>
                  <a:latin typeface="Raleway" panose="020B0604020202020204" charset="0"/>
                  <a:ea typeface="Prompt"/>
                  <a:cs typeface="Prompt"/>
                  <a:sym typeface="Prompt"/>
                </a:rPr>
                <a:t>Uprooting </a:t>
              </a:r>
              <a:endParaRPr sz="1400" b="1" i="0" u="none" strike="noStrike" cap="none" dirty="0">
                <a:solidFill>
                  <a:srgbClr val="3174BA"/>
                </a:solidFill>
                <a:latin typeface="Raleway" panose="020B0604020202020204" charset="0"/>
                <a:ea typeface="Prompt"/>
                <a:cs typeface="Prompt"/>
                <a:sym typeface="Prompt"/>
              </a:endParaRPr>
            </a:p>
          </p:txBody>
        </p:sp>
      </p:grpSp>
      <p:pic>
        <p:nvPicPr>
          <p:cNvPr id="3" name="Picture 2">
            <a:extLst>
              <a:ext uri="{FF2B5EF4-FFF2-40B4-BE49-F238E27FC236}">
                <a16:creationId xmlns:a16="http://schemas.microsoft.com/office/drawing/2014/main" id="{3F90607C-28F9-432D-BC91-7D47DAF4E153}"/>
              </a:ext>
            </a:extLst>
          </p:cNvPr>
          <p:cNvPicPr>
            <a:picLocks noChangeAspect="1"/>
          </p:cNvPicPr>
          <p:nvPr/>
        </p:nvPicPr>
        <p:blipFill>
          <a:blip r:embed="rId5"/>
          <a:stretch>
            <a:fillRect/>
          </a:stretch>
        </p:blipFill>
        <p:spPr>
          <a:xfrm>
            <a:off x="713702" y="2028435"/>
            <a:ext cx="8455885" cy="5023539"/>
          </a:xfrm>
          <a:prstGeom prst="rect">
            <a:avLst/>
          </a:prstGeom>
        </p:spPr>
      </p:pic>
    </p:spTree>
    <p:extLst>
      <p:ext uri="{BB962C8B-B14F-4D97-AF65-F5344CB8AC3E}">
        <p14:creationId xmlns:p14="http://schemas.microsoft.com/office/powerpoint/2010/main" val="3209532747"/>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565</TotalTime>
  <Words>2164</Words>
  <Application>Microsoft Office PowerPoint</Application>
  <PresentationFormat>Custom</PresentationFormat>
  <Paragraphs>242</Paragraphs>
  <Slides>21</Slides>
  <Notes>16</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21</vt:i4>
      </vt:variant>
    </vt:vector>
  </HeadingPairs>
  <TitlesOfParts>
    <vt:vector size="30" baseType="lpstr">
      <vt:lpstr>Raleway</vt:lpstr>
      <vt:lpstr>Prompt SemiBold</vt:lpstr>
      <vt:lpstr>Prompt</vt:lpstr>
      <vt:lpstr>Arial</vt:lpstr>
      <vt:lpstr>Raleway ExtraBold</vt:lpstr>
      <vt:lpstr>Raleway </vt:lpstr>
      <vt:lpstr>Calibri</vt:lpstr>
      <vt:lpstr>Simple Light</vt:lpstr>
      <vt:lpstr>Office Theme</vt:lpstr>
      <vt:lpstr>PowerPoint Presentation</vt:lpstr>
      <vt:lpstr>PowerPoint Presentation</vt:lpstr>
      <vt:lpstr>PowerPoint Presentation</vt:lpstr>
      <vt:lpstr>PowerPoint Presentation</vt:lpstr>
      <vt:lpstr>Lesson 2</vt:lpstr>
      <vt:lpstr>PowerPoint Presentation</vt:lpstr>
      <vt:lpstr>Big Ideas</vt:lpstr>
      <vt:lpstr>Lesson Objectives Learners  will be able to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Open</dc:creator>
  <cp:lastModifiedBy>Kevin Ayre</cp:lastModifiedBy>
  <cp:revision>35</cp:revision>
  <dcterms:modified xsi:type="dcterms:W3CDTF">2020-03-24T14:37:11Z</dcterms:modified>
</cp:coreProperties>
</file>